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98" r:id="rId1"/>
  </p:sldMasterIdLst>
  <p:notesMasterIdLst>
    <p:notesMasterId r:id="rId113"/>
  </p:notesMasterIdLst>
  <p:sldIdLst>
    <p:sldId id="256" r:id="rId2"/>
    <p:sldId id="257" r:id="rId3"/>
    <p:sldId id="258" r:id="rId4"/>
    <p:sldId id="261" r:id="rId5"/>
    <p:sldId id="262" r:id="rId6"/>
    <p:sldId id="382" r:id="rId7"/>
    <p:sldId id="383" r:id="rId8"/>
    <p:sldId id="265" r:id="rId9"/>
    <p:sldId id="266" r:id="rId10"/>
    <p:sldId id="267"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6" r:id="rId46"/>
    <p:sldId id="307" r:id="rId47"/>
    <p:sldId id="308" r:id="rId48"/>
    <p:sldId id="309" r:id="rId49"/>
    <p:sldId id="397" r:id="rId50"/>
    <p:sldId id="311" r:id="rId51"/>
    <p:sldId id="312" r:id="rId52"/>
    <p:sldId id="313" r:id="rId53"/>
    <p:sldId id="315" r:id="rId54"/>
    <p:sldId id="316" r:id="rId55"/>
    <p:sldId id="314" r:id="rId56"/>
    <p:sldId id="317" r:id="rId57"/>
    <p:sldId id="318" r:id="rId58"/>
    <p:sldId id="319" r:id="rId59"/>
    <p:sldId id="320" r:id="rId60"/>
    <p:sldId id="384" r:id="rId61"/>
    <p:sldId id="385" r:id="rId62"/>
    <p:sldId id="386" r:id="rId63"/>
    <p:sldId id="387" r:id="rId64"/>
    <p:sldId id="388" r:id="rId65"/>
    <p:sldId id="389" r:id="rId66"/>
    <p:sldId id="395" r:id="rId67"/>
    <p:sldId id="396" r:id="rId68"/>
    <p:sldId id="400" r:id="rId69"/>
    <p:sldId id="399" r:id="rId70"/>
    <p:sldId id="390" r:id="rId71"/>
    <p:sldId id="391" r:id="rId72"/>
    <p:sldId id="392" r:id="rId73"/>
    <p:sldId id="393" r:id="rId74"/>
    <p:sldId id="394" r:id="rId75"/>
    <p:sldId id="325" r:id="rId76"/>
    <p:sldId id="326" r:id="rId77"/>
    <p:sldId id="327" r:id="rId78"/>
    <p:sldId id="328" r:id="rId79"/>
    <p:sldId id="329" r:id="rId80"/>
    <p:sldId id="330" r:id="rId81"/>
    <p:sldId id="343" r:id="rId82"/>
    <p:sldId id="344" r:id="rId83"/>
    <p:sldId id="345" r:id="rId84"/>
    <p:sldId id="346" r:id="rId85"/>
    <p:sldId id="347" r:id="rId86"/>
    <p:sldId id="348" r:id="rId87"/>
    <p:sldId id="349" r:id="rId88"/>
    <p:sldId id="350" r:id="rId89"/>
    <p:sldId id="351" r:id="rId90"/>
    <p:sldId id="353" r:id="rId91"/>
    <p:sldId id="354" r:id="rId92"/>
    <p:sldId id="356" r:id="rId93"/>
    <p:sldId id="357" r:id="rId94"/>
    <p:sldId id="358" r:id="rId95"/>
    <p:sldId id="359" r:id="rId96"/>
    <p:sldId id="360" r:id="rId97"/>
    <p:sldId id="361" r:id="rId98"/>
    <p:sldId id="362" r:id="rId99"/>
    <p:sldId id="363" r:id="rId100"/>
    <p:sldId id="364" r:id="rId101"/>
    <p:sldId id="365" r:id="rId102"/>
    <p:sldId id="366" r:id="rId103"/>
    <p:sldId id="374" r:id="rId104"/>
    <p:sldId id="375" r:id="rId105"/>
    <p:sldId id="376" r:id="rId106"/>
    <p:sldId id="377" r:id="rId107"/>
    <p:sldId id="378" r:id="rId108"/>
    <p:sldId id="379" r:id="rId109"/>
    <p:sldId id="380" r:id="rId110"/>
    <p:sldId id="398" r:id="rId111"/>
    <p:sldId id="381" r:id="rId112"/>
  </p:sldIdLst>
  <p:sldSz cx="9144000" cy="6858000" type="screen4x3"/>
  <p:notesSz cx="10234613" cy="7099300"/>
  <p:embeddedFontLst>
    <p:embeddedFont>
      <p:font typeface="Calibri" panose="020F0502020204030204" pitchFamily="34" charset="0"/>
      <p:regular r:id="rId114"/>
      <p:bold r:id="rId115"/>
      <p:italic r:id="rId116"/>
      <p:boldItalic r:id="rId117"/>
    </p:embeddedFont>
    <p:embeddedFont>
      <p:font typeface="Verdana" panose="020B0604030504040204" pitchFamily="34" charset="0"/>
      <p:regular r:id="rId118"/>
      <p:bold r:id="rId119"/>
      <p:italic r:id="rId120"/>
      <p:boldItalic r:id="rId1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096">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61D7805-881C-4DA1-9F98-1DE46CF79654}">
  <a:tblStyle styleId="{961D7805-881C-4DA1-9F98-1DE46CF7965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20" autoAdjust="0"/>
    <p:restoredTop sz="94660"/>
  </p:normalViewPr>
  <p:slideViewPr>
    <p:cSldViewPr snapToGrid="0">
      <p:cViewPr varScale="1">
        <p:scale>
          <a:sx n="82" d="100"/>
          <a:sy n="82" d="100"/>
        </p:scale>
        <p:origin x="1241" y="43"/>
      </p:cViewPr>
      <p:guideLst>
        <p:guide orient="horz" pos="2160"/>
        <p:guide pos="3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4.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118" Type="http://schemas.openxmlformats.org/officeDocument/2006/relationships/font" Target="fonts/font5.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fntdata"/><Relationship Id="rId119" Type="http://schemas.openxmlformats.org/officeDocument/2006/relationships/font" Target="fonts/font6.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7.fntdata"/><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font" Target="fonts/font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8.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435475" cy="354013"/>
          </a:xfrm>
          <a:prstGeom prst="rect">
            <a:avLst/>
          </a:prstGeom>
          <a:noFill/>
          <a:ln>
            <a:noFill/>
          </a:ln>
        </p:spPr>
        <p:txBody>
          <a:bodyPr spcFirstLastPara="1" wrap="square" lIns="96650" tIns="48325" rIns="96650" bIns="48325" anchor="t" anchorCtr="0">
            <a:noAutofit/>
          </a:bodyPr>
          <a:lstStyle>
            <a:lvl1pPr marR="0" lvl="0" algn="l"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lvl1pPr marR="0" lvl="0" algn="r"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743700"/>
            <a:ext cx="4435475" cy="354013"/>
          </a:xfrm>
          <a:prstGeom prst="rect">
            <a:avLst/>
          </a:prstGeom>
          <a:noFill/>
          <a:ln>
            <a:noFill/>
          </a:ln>
        </p:spPr>
        <p:txBody>
          <a:bodyPr spcFirstLastPara="1" wrap="square" lIns="96650" tIns="48325" rIns="96650" bIns="48325" anchor="b" anchorCtr="0">
            <a:noAutofit/>
          </a:bodyPr>
          <a:lstStyle>
            <a:lvl1pPr marR="0" lvl="0" algn="l"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1" name="Google Shape;371;p1: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72" name="Google Shape;372;p1: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16:notes"/>
          <p:cNvSpPr txBox="1">
            <a:spLocks noGrp="1"/>
          </p:cNvSpPr>
          <p:nvPr>
            <p:ph type="body" idx="1"/>
          </p:nvPr>
        </p:nvSpPr>
        <p:spPr>
          <a:xfrm>
            <a:off x="1023938" y="3371850"/>
            <a:ext cx="8186737" cy="319405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489" name="Google Shape;489;p16: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p109:notes"/>
          <p:cNvSpPr>
            <a:spLocks noGrp="1" noRot="1" noChangeAspect="1"/>
          </p:cNvSpPr>
          <p:nvPr>
            <p:ph type="sldImg" idx="2"/>
          </p:nvPr>
        </p:nvSpPr>
        <p:spPr>
          <a:xfrm>
            <a:off x="3344863"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99" name="Google Shape;1399;p109: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400" name="Google Shape;1400;p109: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p110: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81" name="Google Shape;1481;p110: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482" name="Google Shape;1482;p110: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Google Shape;1488;p111: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89" name="Google Shape;1489;p111: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490" name="Google Shape;1490;p111: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p112: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97" name="Google Shape;1497;p112: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498" name="Google Shape;1498;p112: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p113: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5" name="Google Shape;1505;p113: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06" name="Google Shape;1506;p113: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p114: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13" name="Google Shape;1513;p114: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14" name="Google Shape;1514;p114: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9"/>
        <p:cNvGrpSpPr/>
        <p:nvPr/>
      </p:nvGrpSpPr>
      <p:grpSpPr>
        <a:xfrm>
          <a:off x="0" y="0"/>
          <a:ext cx="0" cy="0"/>
          <a:chOff x="0" y="0"/>
          <a:chExt cx="0" cy="0"/>
        </a:xfrm>
      </p:grpSpPr>
      <p:sp>
        <p:nvSpPr>
          <p:cNvPr id="1520" name="Google Shape;1520;p115: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21" name="Google Shape;1521;p115: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22" name="Google Shape;1522;p115: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p116: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29" name="Google Shape;1529;p116: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30" name="Google Shape;1530;p116: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p117:notes"/>
          <p:cNvSpPr>
            <a:spLocks noGrp="1" noRot="1" noChangeAspect="1"/>
          </p:cNvSpPr>
          <p:nvPr>
            <p:ph type="sldImg" idx="2"/>
          </p:nvPr>
        </p:nvSpPr>
        <p:spPr>
          <a:xfrm>
            <a:off x="3344863"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37" name="Google Shape;1537;p117: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38" name="Google Shape;1538;p117: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17:notes"/>
          <p:cNvSpPr txBox="1">
            <a:spLocks noGrp="1"/>
          </p:cNvSpPr>
          <p:nvPr>
            <p:ph type="body" idx="1"/>
          </p:nvPr>
        </p:nvSpPr>
        <p:spPr>
          <a:xfrm>
            <a:off x="1023938" y="3371850"/>
            <a:ext cx="8186737" cy="319405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496" name="Google Shape;496;p17: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8:notes"/>
          <p:cNvSpPr txBox="1">
            <a:spLocks noGrp="1"/>
          </p:cNvSpPr>
          <p:nvPr>
            <p:ph type="body" idx="1"/>
          </p:nvPr>
        </p:nvSpPr>
        <p:spPr>
          <a:xfrm>
            <a:off x="1023938" y="3371850"/>
            <a:ext cx="8186737" cy="319405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503" name="Google Shape;503;p18: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19:notes"/>
          <p:cNvSpPr txBox="1">
            <a:spLocks noGrp="1"/>
          </p:cNvSpPr>
          <p:nvPr>
            <p:ph type="body" idx="1"/>
          </p:nvPr>
        </p:nvSpPr>
        <p:spPr>
          <a:xfrm>
            <a:off x="1023938" y="3371850"/>
            <a:ext cx="8186737" cy="319405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510" name="Google Shape;510;p19: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20:notes"/>
          <p:cNvSpPr txBox="1">
            <a:spLocks noGrp="1"/>
          </p:cNvSpPr>
          <p:nvPr>
            <p:ph type="body" idx="1"/>
          </p:nvPr>
        </p:nvSpPr>
        <p:spPr>
          <a:xfrm>
            <a:off x="1023938" y="3371850"/>
            <a:ext cx="8186737" cy="319405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517" name="Google Shape;517;p20: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66786d0674a2f8c1_0: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24" name="Google Shape;524;g66786d0674a2f8c1_0:notes"/>
          <p:cNvSpPr txBox="1">
            <a:spLocks noGrp="1"/>
          </p:cNvSpPr>
          <p:nvPr>
            <p:ph type="body" idx="1"/>
          </p:nvPr>
        </p:nvSpPr>
        <p:spPr>
          <a:xfrm>
            <a:off x="1023938" y="3371850"/>
            <a:ext cx="8186700" cy="31941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Updated from http://www.ieee.org/about/today/index.html 2015-03-28</a:t>
            </a:r>
            <a:endParaRPr/>
          </a:p>
          <a:p>
            <a:pPr marL="0" lvl="0" indent="0" algn="l" rtl="0">
              <a:spcBef>
                <a:spcPts val="360"/>
              </a:spcBef>
              <a:spcAft>
                <a:spcPts val="0"/>
              </a:spcAft>
              <a:buNone/>
            </a:pPr>
            <a:r>
              <a:rPr lang="en-US"/>
              <a:t> </a:t>
            </a:r>
            <a:endParaRPr/>
          </a:p>
        </p:txBody>
      </p:sp>
      <p:sp>
        <p:nvSpPr>
          <p:cNvPr id="525" name="Google Shape;525;g66786d0674a2f8c1_0:notes"/>
          <p:cNvSpPr txBox="1">
            <a:spLocks noGrp="1"/>
          </p:cNvSpPr>
          <p:nvPr>
            <p:ph type="sldNum" idx="12"/>
          </p:nvPr>
        </p:nvSpPr>
        <p:spPr>
          <a:xfrm>
            <a:off x="5797550" y="6743700"/>
            <a:ext cx="4435500" cy="35400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17</a:t>
            </a:fld>
            <a:endParaRPr sz="1300">
              <a:solidFill>
                <a:schemeClr val="dk1"/>
              </a:solidFill>
              <a:latin typeface="Arial"/>
              <a:ea typeface="Arial"/>
              <a:cs typeface="Arial"/>
              <a:sym typeface="Arial"/>
            </a:endParaRPr>
          </a:p>
        </p:txBody>
      </p:sp>
      <p:sp>
        <p:nvSpPr>
          <p:cNvPr id="526" name="Google Shape;526;g66786d0674a2f8c1_0:notes"/>
          <p:cNvSpPr txBox="1">
            <a:spLocks noGrp="1"/>
          </p:cNvSpPr>
          <p:nvPr>
            <p:ph type="dt" idx="10"/>
          </p:nvPr>
        </p:nvSpPr>
        <p:spPr>
          <a:xfrm>
            <a:off x="5797550" y="0"/>
            <a:ext cx="4435500" cy="354000"/>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66786d0674a2f8c1_9: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3" name="Google Shape;533;g66786d0674a2f8c1_9:notes"/>
          <p:cNvSpPr txBox="1">
            <a:spLocks noGrp="1"/>
          </p:cNvSpPr>
          <p:nvPr>
            <p:ph type="body" idx="1"/>
          </p:nvPr>
        </p:nvSpPr>
        <p:spPr>
          <a:xfrm>
            <a:off x="1023938" y="3371850"/>
            <a:ext cx="8186700" cy="31941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Updated from http://www.ieee.org/about/today/index.html 2015-03-28</a:t>
            </a:r>
            <a:endParaRPr/>
          </a:p>
        </p:txBody>
      </p:sp>
      <p:sp>
        <p:nvSpPr>
          <p:cNvPr id="534" name="Google Shape;534;g66786d0674a2f8c1_9:notes"/>
          <p:cNvSpPr txBox="1">
            <a:spLocks noGrp="1"/>
          </p:cNvSpPr>
          <p:nvPr>
            <p:ph type="sldNum" idx="12"/>
          </p:nvPr>
        </p:nvSpPr>
        <p:spPr>
          <a:xfrm>
            <a:off x="5797550" y="6743700"/>
            <a:ext cx="4435500" cy="35400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18</a:t>
            </a:fld>
            <a:endParaRPr sz="1300">
              <a:solidFill>
                <a:schemeClr val="dk1"/>
              </a:solidFill>
              <a:latin typeface="Arial"/>
              <a:ea typeface="Arial"/>
              <a:cs typeface="Arial"/>
              <a:sym typeface="Arial"/>
            </a:endParaRPr>
          </a:p>
        </p:txBody>
      </p:sp>
      <p:sp>
        <p:nvSpPr>
          <p:cNvPr id="535" name="Google Shape;535;g66786d0674a2f8c1_9:notes"/>
          <p:cNvSpPr txBox="1">
            <a:spLocks noGrp="1"/>
          </p:cNvSpPr>
          <p:nvPr>
            <p:ph type="dt" idx="10"/>
          </p:nvPr>
        </p:nvSpPr>
        <p:spPr>
          <a:xfrm>
            <a:off x="5797550" y="0"/>
            <a:ext cx="4435500" cy="354000"/>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66786d0674a2f8c1_18: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42" name="Google Shape;542;g66786d0674a2f8c1_18:notes"/>
          <p:cNvSpPr txBox="1">
            <a:spLocks noGrp="1"/>
          </p:cNvSpPr>
          <p:nvPr>
            <p:ph type="body" idx="1"/>
          </p:nvPr>
        </p:nvSpPr>
        <p:spPr>
          <a:xfrm>
            <a:off x="1023938" y="3371850"/>
            <a:ext cx="8186700" cy="31941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Updated from http://www.ieee.org/about/today/index.html 2015-03-28</a:t>
            </a:r>
            <a:endParaRPr/>
          </a:p>
        </p:txBody>
      </p:sp>
      <p:sp>
        <p:nvSpPr>
          <p:cNvPr id="543" name="Google Shape;543;g66786d0674a2f8c1_18:notes"/>
          <p:cNvSpPr txBox="1">
            <a:spLocks noGrp="1"/>
          </p:cNvSpPr>
          <p:nvPr>
            <p:ph type="sldNum" idx="12"/>
          </p:nvPr>
        </p:nvSpPr>
        <p:spPr>
          <a:xfrm>
            <a:off x="5797550" y="6743700"/>
            <a:ext cx="4435500" cy="35400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19</a:t>
            </a:fld>
            <a:endParaRPr sz="1300">
              <a:solidFill>
                <a:schemeClr val="dk1"/>
              </a:solidFill>
              <a:latin typeface="Arial"/>
              <a:ea typeface="Arial"/>
              <a:cs typeface="Arial"/>
              <a:sym typeface="Arial"/>
            </a:endParaRPr>
          </a:p>
        </p:txBody>
      </p:sp>
      <p:sp>
        <p:nvSpPr>
          <p:cNvPr id="544" name="Google Shape;544;g66786d0674a2f8c1_18:notes"/>
          <p:cNvSpPr txBox="1">
            <a:spLocks noGrp="1"/>
          </p:cNvSpPr>
          <p:nvPr>
            <p:ph type="dt" idx="10"/>
          </p:nvPr>
        </p:nvSpPr>
        <p:spPr>
          <a:xfrm>
            <a:off x="5797550" y="0"/>
            <a:ext cx="4435500" cy="354000"/>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21: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51" name="Google Shape;551;p21: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552" name="Google Shape;552;p21: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20</a:t>
            </a:fld>
            <a:endParaRPr sz="1300">
              <a:solidFill>
                <a:schemeClr val="dk1"/>
              </a:solidFill>
              <a:latin typeface="Arial"/>
              <a:ea typeface="Arial"/>
              <a:cs typeface="Arial"/>
              <a:sym typeface="Arial"/>
            </a:endParaRPr>
          </a:p>
        </p:txBody>
      </p:sp>
      <p:sp>
        <p:nvSpPr>
          <p:cNvPr id="553" name="Google Shape;553;p21: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22: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60" name="Google Shape;560;p22: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561" name="Google Shape;561;p22: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21</a:t>
            </a:fld>
            <a:endParaRPr sz="1300">
              <a:solidFill>
                <a:schemeClr val="dk1"/>
              </a:solidFill>
              <a:latin typeface="Arial"/>
              <a:ea typeface="Arial"/>
              <a:cs typeface="Arial"/>
              <a:sym typeface="Arial"/>
            </a:endParaRPr>
          </a:p>
        </p:txBody>
      </p:sp>
      <p:sp>
        <p:nvSpPr>
          <p:cNvPr id="562" name="Google Shape;562;p22: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4" name="Google Shape;384;p2: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85" name="Google Shape;385;p2: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3: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69" name="Google Shape;569;p23: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570" name="Google Shape;570;p23: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22</a:t>
            </a:fld>
            <a:endParaRPr sz="1300">
              <a:solidFill>
                <a:schemeClr val="dk1"/>
              </a:solidFill>
              <a:latin typeface="Arial"/>
              <a:ea typeface="Arial"/>
              <a:cs typeface="Arial"/>
              <a:sym typeface="Arial"/>
            </a:endParaRPr>
          </a:p>
        </p:txBody>
      </p:sp>
      <p:sp>
        <p:nvSpPr>
          <p:cNvPr id="571" name="Google Shape;571;p23: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24: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8" name="Google Shape;578;p24: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579" name="Google Shape;579;p24: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23</a:t>
            </a:fld>
            <a:endParaRPr sz="1300">
              <a:solidFill>
                <a:schemeClr val="dk1"/>
              </a:solidFill>
              <a:latin typeface="Arial"/>
              <a:ea typeface="Arial"/>
              <a:cs typeface="Arial"/>
              <a:sym typeface="Arial"/>
            </a:endParaRPr>
          </a:p>
        </p:txBody>
      </p:sp>
      <p:sp>
        <p:nvSpPr>
          <p:cNvPr id="580" name="Google Shape;580;p24: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25: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7" name="Google Shape;587;p25: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588" name="Google Shape;588;p25: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24</a:t>
            </a:fld>
            <a:endParaRPr sz="1300">
              <a:solidFill>
                <a:schemeClr val="dk1"/>
              </a:solidFill>
              <a:latin typeface="Arial"/>
              <a:ea typeface="Arial"/>
              <a:cs typeface="Arial"/>
              <a:sym typeface="Arial"/>
            </a:endParaRPr>
          </a:p>
        </p:txBody>
      </p:sp>
      <p:sp>
        <p:nvSpPr>
          <p:cNvPr id="589" name="Google Shape;589;p25: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26: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96" name="Google Shape;596;p26: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597" name="Google Shape;597;p26: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25</a:t>
            </a:fld>
            <a:endParaRPr sz="1300">
              <a:solidFill>
                <a:schemeClr val="dk1"/>
              </a:solidFill>
              <a:latin typeface="Arial"/>
              <a:ea typeface="Arial"/>
              <a:cs typeface="Arial"/>
              <a:sym typeface="Arial"/>
            </a:endParaRPr>
          </a:p>
        </p:txBody>
      </p:sp>
      <p:sp>
        <p:nvSpPr>
          <p:cNvPr id="598" name="Google Shape;598;p26: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27: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Times New Roman"/>
                <a:ea typeface="Times New Roman"/>
                <a:cs typeface="Times New Roman"/>
                <a:sym typeface="Times New Roman"/>
              </a:rPr>
              <a:t>26</a:t>
            </a:fld>
            <a:endParaRPr sz="1300">
              <a:solidFill>
                <a:schemeClr val="dk1"/>
              </a:solidFill>
              <a:latin typeface="Times New Roman"/>
              <a:ea typeface="Times New Roman"/>
              <a:cs typeface="Times New Roman"/>
              <a:sym typeface="Times New Roman"/>
            </a:endParaRPr>
          </a:p>
        </p:txBody>
      </p:sp>
      <p:sp>
        <p:nvSpPr>
          <p:cNvPr id="605" name="Google Shape;605;p27:notes"/>
          <p:cNvSpPr txBox="1">
            <a:spLocks noGrp="1"/>
          </p:cNvSpPr>
          <p:nvPr>
            <p:ph type="body" idx="1"/>
          </p:nvPr>
        </p:nvSpPr>
        <p:spPr>
          <a:xfrm>
            <a:off x="1377950" y="3371850"/>
            <a:ext cx="7589838" cy="3194050"/>
          </a:xfrm>
          <a:prstGeom prst="rect">
            <a:avLst/>
          </a:prstGeom>
          <a:noFill/>
          <a:ln>
            <a:noFill/>
          </a:ln>
        </p:spPr>
        <p:txBody>
          <a:bodyPr spcFirstLastPara="1" wrap="square" lIns="94650" tIns="46500" rIns="94650" bIns="46500" anchor="t" anchorCtr="0">
            <a:noAutofit/>
          </a:bodyPr>
          <a:lstStyle/>
          <a:p>
            <a:pPr marL="0" lvl="0" indent="0" algn="l" rtl="0">
              <a:spcBef>
                <a:spcPts val="0"/>
              </a:spcBef>
              <a:spcAft>
                <a:spcPts val="0"/>
              </a:spcAft>
              <a:buNone/>
            </a:pPr>
            <a:r>
              <a:rPr lang="en-US"/>
              <a:t>PSPB= Publication Services and Products Boar</a:t>
            </a:r>
            <a:endParaRPr/>
          </a:p>
        </p:txBody>
      </p:sp>
      <p:sp>
        <p:nvSpPr>
          <p:cNvPr id="606" name="Google Shape;606;p27:notes"/>
          <p:cNvSpPr>
            <a:spLocks noGrp="1" noRot="1" noChangeAspect="1"/>
          </p:cNvSpPr>
          <p:nvPr>
            <p:ph type="sldImg" idx="2"/>
          </p:nvPr>
        </p:nvSpPr>
        <p:spPr>
          <a:xfrm>
            <a:off x="3398838" y="536575"/>
            <a:ext cx="3544887" cy="2657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dk1"/>
            </a:solidFill>
            <a:prstDash val="solid"/>
            <a:miter lim="800000"/>
            <a:headEnd type="none" w="sm" len="sm"/>
            <a:tailEnd type="none" w="sm" len="sm"/>
          </a:ln>
        </p:spPr>
      </p:sp>
      <p:sp>
        <p:nvSpPr>
          <p:cNvPr id="607" name="Google Shape;607;p27: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28: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39" name="Google Shape;639;p28: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640" name="Google Shape;640;p28: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27</a:t>
            </a:fld>
            <a:endParaRPr sz="1300">
              <a:solidFill>
                <a:schemeClr val="dk1"/>
              </a:solidFill>
              <a:latin typeface="Arial"/>
              <a:ea typeface="Arial"/>
              <a:cs typeface="Arial"/>
              <a:sym typeface="Arial"/>
            </a:endParaRPr>
          </a:p>
        </p:txBody>
      </p:sp>
      <p:sp>
        <p:nvSpPr>
          <p:cNvPr id="641" name="Google Shape;641;p28: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29: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48" name="Google Shape;648;p29: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649" name="Google Shape;649;p29: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28</a:t>
            </a:fld>
            <a:endParaRPr sz="1300">
              <a:solidFill>
                <a:schemeClr val="dk1"/>
              </a:solidFill>
              <a:latin typeface="Arial"/>
              <a:ea typeface="Arial"/>
              <a:cs typeface="Arial"/>
              <a:sym typeface="Arial"/>
            </a:endParaRPr>
          </a:p>
        </p:txBody>
      </p:sp>
      <p:sp>
        <p:nvSpPr>
          <p:cNvPr id="650" name="Google Shape;650;p29: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30: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57" name="Google Shape;657;p30: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658" name="Google Shape;658;p30: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29</a:t>
            </a:fld>
            <a:endParaRPr sz="1300">
              <a:solidFill>
                <a:schemeClr val="dk1"/>
              </a:solidFill>
              <a:latin typeface="Arial"/>
              <a:ea typeface="Arial"/>
              <a:cs typeface="Arial"/>
              <a:sym typeface="Arial"/>
            </a:endParaRPr>
          </a:p>
        </p:txBody>
      </p:sp>
      <p:sp>
        <p:nvSpPr>
          <p:cNvPr id="659" name="Google Shape;659;p30: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34: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66" name="Google Shape;666;p34: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667" name="Google Shape;667;p34: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35: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74" name="Google Shape;674;p35: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675" name="Google Shape;675;p35: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31</a:t>
            </a:fld>
            <a:endParaRPr sz="1300">
              <a:solidFill>
                <a:schemeClr val="dk1"/>
              </a:solidFill>
              <a:latin typeface="Arial"/>
              <a:ea typeface="Arial"/>
              <a:cs typeface="Arial"/>
              <a:sym typeface="Arial"/>
            </a:endParaRPr>
          </a:p>
        </p:txBody>
      </p:sp>
      <p:sp>
        <p:nvSpPr>
          <p:cNvPr id="676" name="Google Shape;676;p35: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2" name="Google Shape;392;p3: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93" name="Google Shape;393;p3: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36:notes"/>
          <p:cNvSpPr txBox="1">
            <a:spLocks noGrp="1"/>
          </p:cNvSpPr>
          <p:nvPr>
            <p:ph type="body" idx="1"/>
          </p:nvPr>
        </p:nvSpPr>
        <p:spPr>
          <a:xfrm>
            <a:off x="1023938" y="3371850"/>
            <a:ext cx="8186737" cy="319405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684" name="Google Shape;684;p36: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37:notes"/>
          <p:cNvSpPr txBox="1">
            <a:spLocks noGrp="1"/>
          </p:cNvSpPr>
          <p:nvPr>
            <p:ph type="body" idx="1"/>
          </p:nvPr>
        </p:nvSpPr>
        <p:spPr>
          <a:xfrm>
            <a:off x="1023938" y="3371850"/>
            <a:ext cx="8186737" cy="319405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692" name="Google Shape;692;p37: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38: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00" name="Google Shape;700;p38: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701" name="Google Shape;701;p38: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34</a:t>
            </a:fld>
            <a:endParaRPr sz="1300">
              <a:solidFill>
                <a:schemeClr val="dk1"/>
              </a:solidFill>
              <a:latin typeface="Arial"/>
              <a:ea typeface="Arial"/>
              <a:cs typeface="Arial"/>
              <a:sym typeface="Arial"/>
            </a:endParaRPr>
          </a:p>
        </p:txBody>
      </p:sp>
      <p:sp>
        <p:nvSpPr>
          <p:cNvPr id="702" name="Google Shape;702;p38: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39: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10" name="Google Shape;710;p39: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711" name="Google Shape;711;p39: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35</a:t>
            </a:fld>
            <a:endParaRPr sz="1300">
              <a:solidFill>
                <a:schemeClr val="dk1"/>
              </a:solidFill>
              <a:latin typeface="Arial"/>
              <a:ea typeface="Arial"/>
              <a:cs typeface="Arial"/>
              <a:sym typeface="Arial"/>
            </a:endParaRPr>
          </a:p>
        </p:txBody>
      </p:sp>
      <p:sp>
        <p:nvSpPr>
          <p:cNvPr id="712" name="Google Shape;712;p39: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40: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19" name="Google Shape;719;p40: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720" name="Google Shape;720;p40: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36</a:t>
            </a:fld>
            <a:endParaRPr sz="1300">
              <a:solidFill>
                <a:schemeClr val="dk1"/>
              </a:solidFill>
              <a:latin typeface="Arial"/>
              <a:ea typeface="Arial"/>
              <a:cs typeface="Arial"/>
              <a:sym typeface="Arial"/>
            </a:endParaRPr>
          </a:p>
        </p:txBody>
      </p:sp>
      <p:sp>
        <p:nvSpPr>
          <p:cNvPr id="721" name="Google Shape;721;p40: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41: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28" name="Google Shape;728;p41: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729" name="Google Shape;729;p41: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42: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58" name="Google Shape;758;p42: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759" name="Google Shape;759;p42: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43: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66" name="Google Shape;766;p43: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767" name="Google Shape;767;p43: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44: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74" name="Google Shape;774;p44: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775" name="Google Shape;775;p44: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45: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82" name="Google Shape;782;p45: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783" name="Google Shape;783;p45: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6: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20" name="Google Shape;420;p6: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421" name="Google Shape;421;p6: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46: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90" name="Google Shape;790;p46: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791" name="Google Shape;791;p46: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47: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98" name="Google Shape;798;p47: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799" name="Google Shape;799;p47: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43</a:t>
            </a:fld>
            <a:endParaRPr sz="1300">
              <a:solidFill>
                <a:schemeClr val="dk1"/>
              </a:solidFill>
              <a:latin typeface="Arial"/>
              <a:ea typeface="Arial"/>
              <a:cs typeface="Arial"/>
              <a:sym typeface="Arial"/>
            </a:endParaRPr>
          </a:p>
        </p:txBody>
      </p:sp>
      <p:sp>
        <p:nvSpPr>
          <p:cNvPr id="800" name="Google Shape;800;p47: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48:notes"/>
          <p:cNvSpPr txBox="1">
            <a:spLocks noGrp="1"/>
          </p:cNvSpPr>
          <p:nvPr>
            <p:ph type="body" idx="1"/>
          </p:nvPr>
        </p:nvSpPr>
        <p:spPr>
          <a:xfrm>
            <a:off x="1023938" y="3371850"/>
            <a:ext cx="8186737" cy="319405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807" name="Google Shape;807;p48: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51: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33" name="Google Shape;833;p51: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834" name="Google Shape;834;p51: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45</a:t>
            </a:fld>
            <a:endParaRPr sz="1300">
              <a:solidFill>
                <a:schemeClr val="dk1"/>
              </a:solidFill>
              <a:latin typeface="Arial"/>
              <a:ea typeface="Arial"/>
              <a:cs typeface="Arial"/>
              <a:sym typeface="Arial"/>
            </a:endParaRPr>
          </a:p>
        </p:txBody>
      </p:sp>
      <p:sp>
        <p:nvSpPr>
          <p:cNvPr id="835" name="Google Shape;835;p51: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53: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42" name="Google Shape;842;p53: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843" name="Google Shape;843;p53: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46</a:t>
            </a:fld>
            <a:endParaRPr sz="1300">
              <a:solidFill>
                <a:schemeClr val="dk1"/>
              </a:solidFill>
              <a:latin typeface="Arial"/>
              <a:ea typeface="Arial"/>
              <a:cs typeface="Arial"/>
              <a:sym typeface="Arial"/>
            </a:endParaRPr>
          </a:p>
        </p:txBody>
      </p:sp>
      <p:sp>
        <p:nvSpPr>
          <p:cNvPr id="844" name="Google Shape;844;p53: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54: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51" name="Google Shape;851;p54: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852" name="Google Shape;852;p54: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47</a:t>
            </a:fld>
            <a:endParaRPr sz="1300">
              <a:solidFill>
                <a:schemeClr val="dk1"/>
              </a:solidFill>
              <a:latin typeface="Arial"/>
              <a:ea typeface="Arial"/>
              <a:cs typeface="Arial"/>
              <a:sym typeface="Arial"/>
            </a:endParaRPr>
          </a:p>
        </p:txBody>
      </p:sp>
      <p:sp>
        <p:nvSpPr>
          <p:cNvPr id="853" name="Google Shape;853;p54: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56: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60" name="Google Shape;860;p56: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861" name="Google Shape;861;p56: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48</a:t>
            </a:fld>
            <a:endParaRPr sz="1300">
              <a:solidFill>
                <a:schemeClr val="dk1"/>
              </a:solidFill>
              <a:latin typeface="Arial"/>
              <a:ea typeface="Arial"/>
              <a:cs typeface="Arial"/>
              <a:sym typeface="Arial"/>
            </a:endParaRPr>
          </a:p>
        </p:txBody>
      </p:sp>
      <p:sp>
        <p:nvSpPr>
          <p:cNvPr id="862" name="Google Shape;862;p56: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56: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60" name="Google Shape;860;p56: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861" name="Google Shape;861;p56: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49</a:t>
            </a:fld>
            <a:endParaRPr sz="1300">
              <a:solidFill>
                <a:schemeClr val="dk1"/>
              </a:solidFill>
              <a:latin typeface="Arial"/>
              <a:ea typeface="Arial"/>
              <a:cs typeface="Arial"/>
              <a:sym typeface="Arial"/>
            </a:endParaRPr>
          </a:p>
        </p:txBody>
      </p:sp>
      <p:sp>
        <p:nvSpPr>
          <p:cNvPr id="862" name="Google Shape;862;p56: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extLst>
      <p:ext uri="{BB962C8B-B14F-4D97-AF65-F5344CB8AC3E}">
        <p14:creationId xmlns:p14="http://schemas.microsoft.com/office/powerpoint/2010/main" val="4182879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58: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79" name="Google Shape;879;p58: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880" name="Google Shape;880;p58: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59: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87" name="Google Shape;887;p59: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888" name="Google Shape;888;p59: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51</a:t>
            </a:fld>
            <a:endParaRPr sz="1300">
              <a:solidFill>
                <a:schemeClr val="dk1"/>
              </a:solidFill>
              <a:latin typeface="Arial"/>
              <a:ea typeface="Arial"/>
              <a:cs typeface="Arial"/>
              <a:sym typeface="Arial"/>
            </a:endParaRPr>
          </a:p>
        </p:txBody>
      </p:sp>
      <p:sp>
        <p:nvSpPr>
          <p:cNvPr id="889" name="Google Shape;889;p59: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7:notes"/>
          <p:cNvSpPr txBox="1">
            <a:spLocks noGrp="1"/>
          </p:cNvSpPr>
          <p:nvPr>
            <p:ph type="body" idx="1"/>
          </p:nvPr>
        </p:nvSpPr>
        <p:spPr>
          <a:xfrm>
            <a:off x="1023938" y="3371850"/>
            <a:ext cx="8186737" cy="319405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428" name="Google Shape;428;p7: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60: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96" name="Google Shape;896;p60: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897" name="Google Shape;897;p60: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52</a:t>
            </a:fld>
            <a:endParaRPr sz="1300">
              <a:solidFill>
                <a:schemeClr val="dk1"/>
              </a:solidFill>
              <a:latin typeface="Arial"/>
              <a:ea typeface="Arial"/>
              <a:cs typeface="Arial"/>
              <a:sym typeface="Arial"/>
            </a:endParaRPr>
          </a:p>
        </p:txBody>
      </p:sp>
      <p:sp>
        <p:nvSpPr>
          <p:cNvPr id="898" name="Google Shape;898;p60: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62: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14" name="Google Shape;914;p62: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915" name="Google Shape;915;p62: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53</a:t>
            </a:fld>
            <a:endParaRPr sz="1300">
              <a:solidFill>
                <a:schemeClr val="dk1"/>
              </a:solidFill>
              <a:latin typeface="Arial"/>
              <a:ea typeface="Arial"/>
              <a:cs typeface="Arial"/>
              <a:sym typeface="Arial"/>
            </a:endParaRPr>
          </a:p>
        </p:txBody>
      </p:sp>
      <p:sp>
        <p:nvSpPr>
          <p:cNvPr id="916" name="Google Shape;916;p62: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63: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23" name="Google Shape;923;p63: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924" name="Google Shape;924;p63: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54</a:t>
            </a:fld>
            <a:endParaRPr sz="1300">
              <a:solidFill>
                <a:schemeClr val="dk1"/>
              </a:solidFill>
              <a:latin typeface="Arial"/>
              <a:ea typeface="Arial"/>
              <a:cs typeface="Arial"/>
              <a:sym typeface="Arial"/>
            </a:endParaRPr>
          </a:p>
        </p:txBody>
      </p:sp>
      <p:sp>
        <p:nvSpPr>
          <p:cNvPr id="925" name="Google Shape;925;p63: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61: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05" name="Google Shape;905;p61: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906" name="Google Shape;906;p61: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55</a:t>
            </a:fld>
            <a:endParaRPr sz="1300">
              <a:solidFill>
                <a:schemeClr val="dk1"/>
              </a:solidFill>
              <a:latin typeface="Arial"/>
              <a:ea typeface="Arial"/>
              <a:cs typeface="Arial"/>
              <a:sym typeface="Arial"/>
            </a:endParaRPr>
          </a:p>
        </p:txBody>
      </p:sp>
      <p:sp>
        <p:nvSpPr>
          <p:cNvPr id="907" name="Google Shape;907;p61: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77592a5e81_0_0: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77592a5e81_0_0:notes"/>
          <p:cNvSpPr txBox="1">
            <a:spLocks noGrp="1"/>
          </p:cNvSpPr>
          <p:nvPr>
            <p:ph type="body" idx="1"/>
          </p:nvPr>
        </p:nvSpPr>
        <p:spPr>
          <a:xfrm>
            <a:off x="1023938" y="3371850"/>
            <a:ext cx="8186700" cy="31941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933" name="Google Shape;933;g77592a5e81_0_0:notes"/>
          <p:cNvSpPr txBox="1">
            <a:spLocks noGrp="1"/>
          </p:cNvSpPr>
          <p:nvPr>
            <p:ph type="sldNum" idx="12"/>
          </p:nvPr>
        </p:nvSpPr>
        <p:spPr>
          <a:xfrm>
            <a:off x="5797550" y="6743700"/>
            <a:ext cx="4435500" cy="3540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77592a5e81_0_8: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77592a5e81_0_8:notes"/>
          <p:cNvSpPr txBox="1">
            <a:spLocks noGrp="1"/>
          </p:cNvSpPr>
          <p:nvPr>
            <p:ph type="body" idx="1"/>
          </p:nvPr>
        </p:nvSpPr>
        <p:spPr>
          <a:xfrm>
            <a:off x="1023938" y="3371850"/>
            <a:ext cx="8186700" cy="31941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941" name="Google Shape;941;g77592a5e81_0_8:notes"/>
          <p:cNvSpPr txBox="1">
            <a:spLocks noGrp="1"/>
          </p:cNvSpPr>
          <p:nvPr>
            <p:ph type="sldNum" idx="12"/>
          </p:nvPr>
        </p:nvSpPr>
        <p:spPr>
          <a:xfrm>
            <a:off x="5797550" y="6743700"/>
            <a:ext cx="4435500" cy="3540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77592a5e81_0_16: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 name="Google Shape;948;g77592a5e81_0_16:notes"/>
          <p:cNvSpPr txBox="1">
            <a:spLocks noGrp="1"/>
          </p:cNvSpPr>
          <p:nvPr>
            <p:ph type="body" idx="1"/>
          </p:nvPr>
        </p:nvSpPr>
        <p:spPr>
          <a:xfrm>
            <a:off x="1023938" y="3371850"/>
            <a:ext cx="8186700" cy="31941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949" name="Google Shape;949;g77592a5e81_0_16:notes"/>
          <p:cNvSpPr txBox="1">
            <a:spLocks noGrp="1"/>
          </p:cNvSpPr>
          <p:nvPr>
            <p:ph type="sldNum" idx="12"/>
          </p:nvPr>
        </p:nvSpPr>
        <p:spPr>
          <a:xfrm>
            <a:off x="5797550" y="6743700"/>
            <a:ext cx="4435500" cy="3540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77592a5e81_0_24: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 name="Google Shape;956;g77592a5e81_0_24:notes"/>
          <p:cNvSpPr txBox="1">
            <a:spLocks noGrp="1"/>
          </p:cNvSpPr>
          <p:nvPr>
            <p:ph type="body" idx="1"/>
          </p:nvPr>
        </p:nvSpPr>
        <p:spPr>
          <a:xfrm>
            <a:off x="1023938" y="3371850"/>
            <a:ext cx="8186700" cy="31941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957" name="Google Shape;957;g77592a5e81_0_24:notes"/>
          <p:cNvSpPr txBox="1">
            <a:spLocks noGrp="1"/>
          </p:cNvSpPr>
          <p:nvPr>
            <p:ph type="sldNum" idx="12"/>
          </p:nvPr>
        </p:nvSpPr>
        <p:spPr>
          <a:xfrm>
            <a:off x="5797550" y="6743700"/>
            <a:ext cx="4435500" cy="3540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77: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53" name="Google Shape;1053;p77: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054" name="Google Shape;1054;p77: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extLst>
      <p:ext uri="{BB962C8B-B14F-4D97-AF65-F5344CB8AC3E}">
        <p14:creationId xmlns:p14="http://schemas.microsoft.com/office/powerpoint/2010/main" val="16438970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80: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77" name="Google Shape;1077;p80: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078" name="Google Shape;1078;p80: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extLst>
      <p:ext uri="{BB962C8B-B14F-4D97-AF65-F5344CB8AC3E}">
        <p14:creationId xmlns:p14="http://schemas.microsoft.com/office/powerpoint/2010/main" val="3605784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0:notes"/>
          <p:cNvSpPr txBox="1">
            <a:spLocks noGrp="1"/>
          </p:cNvSpPr>
          <p:nvPr>
            <p:ph type="body" idx="1"/>
          </p:nvPr>
        </p:nvSpPr>
        <p:spPr>
          <a:xfrm>
            <a:off x="1023938" y="3371850"/>
            <a:ext cx="8186737" cy="319405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449" name="Google Shape;449;p10: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78: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61" name="Google Shape;1061;p78: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062" name="Google Shape;1062;p78: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extLst>
      <p:ext uri="{BB962C8B-B14F-4D97-AF65-F5344CB8AC3E}">
        <p14:creationId xmlns:p14="http://schemas.microsoft.com/office/powerpoint/2010/main" val="36385479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79: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69" name="Google Shape;1069;p79: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070" name="Google Shape;1070;p79: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extLst>
      <p:ext uri="{BB962C8B-B14F-4D97-AF65-F5344CB8AC3E}">
        <p14:creationId xmlns:p14="http://schemas.microsoft.com/office/powerpoint/2010/main" val="12007866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82: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93" name="Google Shape;1093;p82: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Update screenshot</a:t>
            </a:r>
            <a:endParaRPr/>
          </a:p>
        </p:txBody>
      </p:sp>
      <p:sp>
        <p:nvSpPr>
          <p:cNvPr id="1094" name="Google Shape;1094;p82: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r>
              <a:rPr lang="en-US" sz="1300">
                <a:solidFill>
                  <a:schemeClr val="dk1"/>
                </a:solidFill>
                <a:latin typeface="Arial"/>
                <a:ea typeface="Arial"/>
                <a:cs typeface="Arial"/>
                <a:sym typeface="Arial"/>
              </a:rPr>
              <a:t>11 March 2018</a:t>
            </a:r>
            <a:endParaRPr sz="1300">
              <a:solidFill>
                <a:schemeClr val="dk1"/>
              </a:solidFill>
              <a:latin typeface="Arial"/>
              <a:ea typeface="Arial"/>
              <a:cs typeface="Arial"/>
              <a:sym typeface="Arial"/>
            </a:endParaRPr>
          </a:p>
        </p:txBody>
      </p:sp>
      <p:sp>
        <p:nvSpPr>
          <p:cNvPr id="1095" name="Google Shape;1095;p82: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64</a:t>
            </a:fld>
            <a:endParaRPr sz="1300">
              <a:solidFill>
                <a:schemeClr val="dk1"/>
              </a:solidFill>
              <a:latin typeface="Arial"/>
              <a:ea typeface="Arial"/>
              <a:cs typeface="Arial"/>
              <a:sym typeface="Arial"/>
            </a:endParaRPr>
          </a:p>
        </p:txBody>
      </p:sp>
    </p:spTree>
    <p:extLst>
      <p:ext uri="{BB962C8B-B14F-4D97-AF65-F5344CB8AC3E}">
        <p14:creationId xmlns:p14="http://schemas.microsoft.com/office/powerpoint/2010/main" val="22754794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p83: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02" name="Google Shape;1102;p83: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103" name="Google Shape;1103;p83: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extLst>
      <p:ext uri="{BB962C8B-B14F-4D97-AF65-F5344CB8AC3E}">
        <p14:creationId xmlns:p14="http://schemas.microsoft.com/office/powerpoint/2010/main" val="6911134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65: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72" name="Google Shape;972;p65: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973" name="Google Shape;973;p65: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66</a:t>
            </a:fld>
            <a:endParaRPr sz="1300">
              <a:solidFill>
                <a:schemeClr val="dk1"/>
              </a:solidFill>
              <a:latin typeface="Arial"/>
              <a:ea typeface="Arial"/>
              <a:cs typeface="Arial"/>
              <a:sym typeface="Arial"/>
            </a:endParaRPr>
          </a:p>
        </p:txBody>
      </p:sp>
      <p:sp>
        <p:nvSpPr>
          <p:cNvPr id="974" name="Google Shape;974;p65: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extLst>
      <p:ext uri="{BB962C8B-B14F-4D97-AF65-F5344CB8AC3E}">
        <p14:creationId xmlns:p14="http://schemas.microsoft.com/office/powerpoint/2010/main" val="10819041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66: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81" name="Google Shape;981;p66: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982" name="Google Shape;982;p66: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67</a:t>
            </a:fld>
            <a:endParaRPr sz="1300">
              <a:solidFill>
                <a:schemeClr val="dk1"/>
              </a:solidFill>
              <a:latin typeface="Arial"/>
              <a:ea typeface="Arial"/>
              <a:cs typeface="Arial"/>
              <a:sym typeface="Arial"/>
            </a:endParaRPr>
          </a:p>
        </p:txBody>
      </p:sp>
      <p:sp>
        <p:nvSpPr>
          <p:cNvPr id="983" name="Google Shape;983;p66: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extLst>
      <p:ext uri="{BB962C8B-B14F-4D97-AF65-F5344CB8AC3E}">
        <p14:creationId xmlns:p14="http://schemas.microsoft.com/office/powerpoint/2010/main" val="21640432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66: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81" name="Google Shape;981;p66: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982" name="Google Shape;982;p66: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68</a:t>
            </a:fld>
            <a:endParaRPr sz="1300">
              <a:solidFill>
                <a:schemeClr val="dk1"/>
              </a:solidFill>
              <a:latin typeface="Arial"/>
              <a:ea typeface="Arial"/>
              <a:cs typeface="Arial"/>
              <a:sym typeface="Arial"/>
            </a:endParaRPr>
          </a:p>
        </p:txBody>
      </p:sp>
      <p:sp>
        <p:nvSpPr>
          <p:cNvPr id="983" name="Google Shape;983;p66: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extLst>
      <p:ext uri="{BB962C8B-B14F-4D97-AF65-F5344CB8AC3E}">
        <p14:creationId xmlns:p14="http://schemas.microsoft.com/office/powerpoint/2010/main" val="35140323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66: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81" name="Google Shape;981;p66: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982" name="Google Shape;982;p66: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69</a:t>
            </a:fld>
            <a:endParaRPr sz="1300">
              <a:solidFill>
                <a:schemeClr val="dk1"/>
              </a:solidFill>
              <a:latin typeface="Arial"/>
              <a:ea typeface="Arial"/>
              <a:cs typeface="Arial"/>
              <a:sym typeface="Arial"/>
            </a:endParaRPr>
          </a:p>
        </p:txBody>
      </p:sp>
      <p:sp>
        <p:nvSpPr>
          <p:cNvPr id="983" name="Google Shape;983;p66: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extLst>
      <p:ext uri="{BB962C8B-B14F-4D97-AF65-F5344CB8AC3E}">
        <p14:creationId xmlns:p14="http://schemas.microsoft.com/office/powerpoint/2010/main" val="1367371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p84: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10" name="Google Shape;1110;p84: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8857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p85: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17" name="Google Shape;1117;p85: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0089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1:notes"/>
          <p:cNvSpPr txBox="1">
            <a:spLocks noGrp="1"/>
          </p:cNvSpPr>
          <p:nvPr>
            <p:ph type="body" idx="1"/>
          </p:nvPr>
        </p:nvSpPr>
        <p:spPr>
          <a:xfrm>
            <a:off x="1023938" y="3371850"/>
            <a:ext cx="8186737" cy="319405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456" name="Google Shape;456;p11: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p86: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4" name="Google Shape;1124;p86: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86042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p87: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31" name="Google Shape;1131;p87: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59944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p88: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38" name="Google Shape;1138;p88: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91544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71: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99" name="Google Shape;999;p71: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000" name="Google Shape;1000;p71: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p72: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07" name="Google Shape;1007;p72: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008" name="Google Shape;1008;p72: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p73: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15" name="Google Shape;1015;p73: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016" name="Google Shape;1016;p73: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74: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23" name="Google Shape;1023;p74: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024" name="Google Shape;1024;p74: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p75: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31" name="Google Shape;1031;p75: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032" name="Google Shape;1032;p75: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76:notes"/>
          <p:cNvSpPr txBox="1">
            <a:spLocks noGrp="1"/>
          </p:cNvSpPr>
          <p:nvPr>
            <p:ph type="body" idx="1"/>
          </p:nvPr>
        </p:nvSpPr>
        <p:spPr>
          <a:xfrm>
            <a:off x="1023938" y="3371850"/>
            <a:ext cx="8186737" cy="319405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1039" name="Google Shape;1039;p76: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p89: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45" name="Google Shape;1145;p89: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146" name="Google Shape;1146;p89: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2:notes"/>
          <p:cNvSpPr txBox="1">
            <a:spLocks noGrp="1"/>
          </p:cNvSpPr>
          <p:nvPr>
            <p:ph type="body" idx="1"/>
          </p:nvPr>
        </p:nvSpPr>
        <p:spPr>
          <a:xfrm>
            <a:off x="1023938" y="3371850"/>
            <a:ext cx="8186737" cy="319405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463" name="Google Shape;463;p12: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91: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82</a:t>
            </a:fld>
            <a:endParaRPr sz="1300">
              <a:solidFill>
                <a:schemeClr val="dk1"/>
              </a:solidFill>
              <a:latin typeface="Arial"/>
              <a:ea typeface="Arial"/>
              <a:cs typeface="Arial"/>
              <a:sym typeface="Arial"/>
            </a:endParaRPr>
          </a:p>
        </p:txBody>
      </p:sp>
      <p:sp>
        <p:nvSpPr>
          <p:cNvPr id="1153" name="Google Shape;1153;p91: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54" name="Google Shape;1154;p91: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155" name="Google Shape;1155;p91: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p92: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83</a:t>
            </a:fld>
            <a:endParaRPr sz="1300">
              <a:solidFill>
                <a:schemeClr val="dk1"/>
              </a:solidFill>
              <a:latin typeface="Arial"/>
              <a:ea typeface="Arial"/>
              <a:cs typeface="Arial"/>
              <a:sym typeface="Arial"/>
            </a:endParaRPr>
          </a:p>
        </p:txBody>
      </p:sp>
      <p:sp>
        <p:nvSpPr>
          <p:cNvPr id="1174" name="Google Shape;1174;p92: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75" name="Google Shape;1175;p92: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176" name="Google Shape;1176;p92: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p93: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84</a:t>
            </a:fld>
            <a:endParaRPr sz="1300">
              <a:solidFill>
                <a:schemeClr val="dk1"/>
              </a:solidFill>
              <a:latin typeface="Arial"/>
              <a:ea typeface="Arial"/>
              <a:cs typeface="Arial"/>
              <a:sym typeface="Arial"/>
            </a:endParaRPr>
          </a:p>
        </p:txBody>
      </p:sp>
      <p:sp>
        <p:nvSpPr>
          <p:cNvPr id="1195" name="Google Shape;1195;p93: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96" name="Google Shape;1196;p93: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197" name="Google Shape;1197;p93: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p94: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85</a:t>
            </a:fld>
            <a:endParaRPr sz="1300">
              <a:solidFill>
                <a:schemeClr val="dk1"/>
              </a:solidFill>
              <a:latin typeface="Arial"/>
              <a:ea typeface="Arial"/>
              <a:cs typeface="Arial"/>
              <a:sym typeface="Arial"/>
            </a:endParaRPr>
          </a:p>
        </p:txBody>
      </p:sp>
      <p:sp>
        <p:nvSpPr>
          <p:cNvPr id="1214" name="Google Shape;1214;p94: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15" name="Google Shape;1215;p94: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16" name="Google Shape;1216;p94: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p95:notes"/>
          <p:cNvSpPr txBox="1">
            <a:spLocks noGrp="1"/>
          </p:cNvSpPr>
          <p:nvPr>
            <p:ph type="sldNum" idx="12"/>
          </p:nvPr>
        </p:nvSpPr>
        <p:spPr>
          <a:xfrm>
            <a:off x="5797550" y="6743700"/>
            <a:ext cx="4435475" cy="354013"/>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sz="1300">
                <a:solidFill>
                  <a:schemeClr val="dk1"/>
                </a:solidFill>
                <a:latin typeface="Arial"/>
                <a:ea typeface="Arial"/>
                <a:cs typeface="Arial"/>
                <a:sym typeface="Arial"/>
              </a:rPr>
              <a:t>86</a:t>
            </a:fld>
            <a:endParaRPr sz="1300">
              <a:solidFill>
                <a:schemeClr val="dk1"/>
              </a:solidFill>
              <a:latin typeface="Arial"/>
              <a:ea typeface="Arial"/>
              <a:cs typeface="Arial"/>
              <a:sym typeface="Arial"/>
            </a:endParaRPr>
          </a:p>
        </p:txBody>
      </p:sp>
      <p:sp>
        <p:nvSpPr>
          <p:cNvPr id="1235" name="Google Shape;1235;p95: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36" name="Google Shape;1236;p95: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37" name="Google Shape;1237;p95: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p96: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55" name="Google Shape;1255;p96: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56" name="Google Shape;1256;p96: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g66786d0674a2f8c1_40:notes"/>
          <p:cNvSpPr>
            <a:spLocks noGrp="1" noRot="1" noChangeAspect="1"/>
          </p:cNvSpPr>
          <p:nvPr>
            <p:ph type="sldImg" idx="2"/>
          </p:nvPr>
        </p:nvSpPr>
        <p:spPr>
          <a:xfrm>
            <a:off x="3344863"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63" name="Google Shape;1263;g66786d0674a2f8c1_40:notes"/>
          <p:cNvSpPr txBox="1">
            <a:spLocks noGrp="1"/>
          </p:cNvSpPr>
          <p:nvPr>
            <p:ph type="body" idx="1"/>
          </p:nvPr>
        </p:nvSpPr>
        <p:spPr>
          <a:xfrm>
            <a:off x="1023938" y="3371850"/>
            <a:ext cx="8186700" cy="31941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64" name="Google Shape;1264;g66786d0674a2f8c1_40:notes"/>
          <p:cNvSpPr txBox="1">
            <a:spLocks noGrp="1"/>
          </p:cNvSpPr>
          <p:nvPr>
            <p:ph type="dt" idx="10"/>
          </p:nvPr>
        </p:nvSpPr>
        <p:spPr>
          <a:xfrm>
            <a:off x="5797550" y="0"/>
            <a:ext cx="4435500" cy="354000"/>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66786d0674a2f8c1_48:notes"/>
          <p:cNvSpPr>
            <a:spLocks noGrp="1" noRot="1" noChangeAspect="1"/>
          </p:cNvSpPr>
          <p:nvPr>
            <p:ph type="sldImg" idx="2"/>
          </p:nvPr>
        </p:nvSpPr>
        <p:spPr>
          <a:xfrm>
            <a:off x="3344863"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71" name="Google Shape;1271;g66786d0674a2f8c1_48:notes"/>
          <p:cNvSpPr txBox="1">
            <a:spLocks noGrp="1"/>
          </p:cNvSpPr>
          <p:nvPr>
            <p:ph type="body" idx="1"/>
          </p:nvPr>
        </p:nvSpPr>
        <p:spPr>
          <a:xfrm>
            <a:off x="1023938" y="3371850"/>
            <a:ext cx="8186700" cy="31941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72" name="Google Shape;1272;g66786d0674a2f8c1_48:notes"/>
          <p:cNvSpPr txBox="1">
            <a:spLocks noGrp="1"/>
          </p:cNvSpPr>
          <p:nvPr>
            <p:ph type="dt" idx="10"/>
          </p:nvPr>
        </p:nvSpPr>
        <p:spPr>
          <a:xfrm>
            <a:off x="5797550" y="0"/>
            <a:ext cx="4435500" cy="354000"/>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g66786d0674a2f8c1_64: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8" name="Google Shape;1288;g66786d0674a2f8c1_64:notes"/>
          <p:cNvSpPr txBox="1">
            <a:spLocks noGrp="1"/>
          </p:cNvSpPr>
          <p:nvPr>
            <p:ph type="body" idx="1"/>
          </p:nvPr>
        </p:nvSpPr>
        <p:spPr>
          <a:xfrm>
            <a:off x="1023938" y="3371850"/>
            <a:ext cx="8186700" cy="319410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1289" name="Google Shape;1289;g66786d0674a2f8c1_64:notes"/>
          <p:cNvSpPr txBox="1">
            <a:spLocks noGrp="1"/>
          </p:cNvSpPr>
          <p:nvPr>
            <p:ph type="sldNum" idx="12"/>
          </p:nvPr>
        </p:nvSpPr>
        <p:spPr>
          <a:xfrm>
            <a:off x="5797550" y="6743700"/>
            <a:ext cx="4435500" cy="3540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90</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g5028de6d71_0_34:notes"/>
          <p:cNvSpPr>
            <a:spLocks noGrp="1" noRot="1" noChangeAspect="1"/>
          </p:cNvSpPr>
          <p:nvPr>
            <p:ph type="sldImg" idx="2"/>
          </p:nvPr>
        </p:nvSpPr>
        <p:spPr>
          <a:xfrm>
            <a:off x="3344863"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96" name="Google Shape;1296;g5028de6d71_0_34:notes"/>
          <p:cNvSpPr txBox="1">
            <a:spLocks noGrp="1"/>
          </p:cNvSpPr>
          <p:nvPr>
            <p:ph type="body" idx="1"/>
          </p:nvPr>
        </p:nvSpPr>
        <p:spPr>
          <a:xfrm>
            <a:off x="1023938" y="3371850"/>
            <a:ext cx="8186700" cy="31941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97" name="Google Shape;1297;g5028de6d71_0_34:notes"/>
          <p:cNvSpPr txBox="1">
            <a:spLocks noGrp="1"/>
          </p:cNvSpPr>
          <p:nvPr>
            <p:ph type="dt" idx="10"/>
          </p:nvPr>
        </p:nvSpPr>
        <p:spPr>
          <a:xfrm>
            <a:off x="5797550" y="0"/>
            <a:ext cx="4435500" cy="354000"/>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15:notes"/>
          <p:cNvSpPr txBox="1">
            <a:spLocks noGrp="1"/>
          </p:cNvSpPr>
          <p:nvPr>
            <p:ph type="body" idx="1"/>
          </p:nvPr>
        </p:nvSpPr>
        <p:spPr>
          <a:xfrm>
            <a:off x="1023938" y="3371850"/>
            <a:ext cx="8186737" cy="3194050"/>
          </a:xfrm>
          <a:prstGeom prst="rect">
            <a:avLst/>
          </a:prstGeom>
        </p:spPr>
        <p:txBody>
          <a:bodyPr spcFirstLastPara="1" wrap="square" lIns="96650" tIns="48325" rIns="96650" bIns="48325" anchor="t" anchorCtr="0">
            <a:noAutofit/>
          </a:bodyPr>
          <a:lstStyle/>
          <a:p>
            <a:pPr marL="0" lvl="0" indent="0" algn="l" rtl="0">
              <a:spcBef>
                <a:spcPts val="360"/>
              </a:spcBef>
              <a:spcAft>
                <a:spcPts val="0"/>
              </a:spcAft>
              <a:buNone/>
            </a:pPr>
            <a:endParaRPr/>
          </a:p>
        </p:txBody>
      </p:sp>
      <p:sp>
        <p:nvSpPr>
          <p:cNvPr id="482" name="Google Shape;482;p15:notes"/>
          <p:cNvSpPr>
            <a:spLocks noGrp="1" noRot="1" noChangeAspect="1"/>
          </p:cNvSpPr>
          <p:nvPr>
            <p:ph type="sldImg" idx="2"/>
          </p:nvPr>
        </p:nvSpPr>
        <p:spPr>
          <a:xfrm>
            <a:off x="3343275"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p99:notes"/>
          <p:cNvSpPr>
            <a:spLocks noGrp="1" noRot="1" noChangeAspect="1"/>
          </p:cNvSpPr>
          <p:nvPr>
            <p:ph type="sldImg" idx="2"/>
          </p:nvPr>
        </p:nvSpPr>
        <p:spPr>
          <a:xfrm>
            <a:off x="3344863"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14" name="Google Shape;1314;p99: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15" name="Google Shape;1315;p99: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p100:notes"/>
          <p:cNvSpPr>
            <a:spLocks noGrp="1" noRot="1" noChangeAspect="1"/>
          </p:cNvSpPr>
          <p:nvPr>
            <p:ph type="sldImg" idx="2"/>
          </p:nvPr>
        </p:nvSpPr>
        <p:spPr>
          <a:xfrm>
            <a:off x="3344863"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22" name="Google Shape;1322;p100: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23" name="Google Shape;1323;p100: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p101:notes"/>
          <p:cNvSpPr>
            <a:spLocks noGrp="1" noRot="1" noChangeAspect="1"/>
          </p:cNvSpPr>
          <p:nvPr>
            <p:ph type="sldImg" idx="2"/>
          </p:nvPr>
        </p:nvSpPr>
        <p:spPr>
          <a:xfrm>
            <a:off x="3344863"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31" name="Google Shape;1331;p101: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32" name="Google Shape;1332;p101: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p102:notes"/>
          <p:cNvSpPr>
            <a:spLocks noGrp="1" noRot="1" noChangeAspect="1"/>
          </p:cNvSpPr>
          <p:nvPr>
            <p:ph type="sldImg" idx="2"/>
          </p:nvPr>
        </p:nvSpPr>
        <p:spPr>
          <a:xfrm>
            <a:off x="3344863"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39" name="Google Shape;1339;p102: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40" name="Google Shape;1340;p102: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p103:notes"/>
          <p:cNvSpPr>
            <a:spLocks noGrp="1" noRot="1" noChangeAspect="1"/>
          </p:cNvSpPr>
          <p:nvPr>
            <p:ph type="sldImg" idx="2"/>
          </p:nvPr>
        </p:nvSpPr>
        <p:spPr>
          <a:xfrm>
            <a:off x="3344863"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47" name="Google Shape;1347;p103: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48" name="Google Shape;1348;p103: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p104:notes"/>
          <p:cNvSpPr>
            <a:spLocks noGrp="1" noRot="1" noChangeAspect="1"/>
          </p:cNvSpPr>
          <p:nvPr>
            <p:ph type="sldImg" idx="2"/>
          </p:nvPr>
        </p:nvSpPr>
        <p:spPr>
          <a:xfrm>
            <a:off x="3344863"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56" name="Google Shape;1356;p104: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57" name="Google Shape;1357;p104: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p105:notes"/>
          <p:cNvSpPr>
            <a:spLocks noGrp="1" noRot="1" noChangeAspect="1"/>
          </p:cNvSpPr>
          <p:nvPr>
            <p:ph type="sldImg" idx="2"/>
          </p:nvPr>
        </p:nvSpPr>
        <p:spPr>
          <a:xfrm>
            <a:off x="3344863"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65" name="Google Shape;1365;p105: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66" name="Google Shape;1366;p105: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p106:notes"/>
          <p:cNvSpPr>
            <a:spLocks noGrp="1" noRot="1" noChangeAspect="1"/>
          </p:cNvSpPr>
          <p:nvPr>
            <p:ph type="sldImg" idx="2"/>
          </p:nvPr>
        </p:nvSpPr>
        <p:spPr>
          <a:xfrm>
            <a:off x="3344863"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74" name="Google Shape;1374;p106: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75" name="Google Shape;1375;p106: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p107:notes"/>
          <p:cNvSpPr>
            <a:spLocks noGrp="1" noRot="1" noChangeAspect="1"/>
          </p:cNvSpPr>
          <p:nvPr>
            <p:ph type="sldImg" idx="2"/>
          </p:nvPr>
        </p:nvSpPr>
        <p:spPr>
          <a:xfrm>
            <a:off x="3344863"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83" name="Google Shape;1383;p107: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84" name="Google Shape;1384;p107: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p108:notes"/>
          <p:cNvSpPr>
            <a:spLocks noGrp="1" noRot="1" noChangeAspect="1"/>
          </p:cNvSpPr>
          <p:nvPr>
            <p:ph type="sldImg" idx="2"/>
          </p:nvPr>
        </p:nvSpPr>
        <p:spPr>
          <a:xfrm>
            <a:off x="3344863" y="533400"/>
            <a:ext cx="3549650"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92" name="Google Shape;1392;p108:notes"/>
          <p:cNvSpPr txBox="1">
            <a:spLocks noGrp="1"/>
          </p:cNvSpPr>
          <p:nvPr>
            <p:ph type="body" idx="1"/>
          </p:nvPr>
        </p:nvSpPr>
        <p:spPr>
          <a:xfrm>
            <a:off x="1023938" y="3371850"/>
            <a:ext cx="8186737" cy="319405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93" name="Google Shape;1393;p108:notes"/>
          <p:cNvSpPr txBox="1">
            <a:spLocks noGrp="1"/>
          </p:cNvSpPr>
          <p:nvPr>
            <p:ph type="dt" idx="10"/>
          </p:nvPr>
        </p:nvSpPr>
        <p:spPr>
          <a:xfrm>
            <a:off x="5797550" y="0"/>
            <a:ext cx="4435475" cy="354013"/>
          </a:xfrm>
          <a:prstGeom prst="rect">
            <a:avLst/>
          </a:prstGeom>
          <a:noFill/>
          <a:ln>
            <a:noFill/>
          </a:ln>
        </p:spPr>
        <p:txBody>
          <a:bodyPr spcFirstLastPara="1" wrap="square" lIns="96650" tIns="48325" rIns="96650" bIns="48325" anchor="t" anchorCtr="0">
            <a:noAutofit/>
          </a:bodyPr>
          <a:lstStyle/>
          <a:p>
            <a:pPr marL="0" lvl="0" indent="0" algn="r" rtl="0">
              <a:spcBef>
                <a:spcPts val="0"/>
              </a:spcBef>
              <a:spcAft>
                <a:spcPts val="0"/>
              </a:spcAft>
              <a:buNone/>
            </a:pPr>
            <a:endParaRPr sz="130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1.png"/><Relationship Id="rId7"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esentation Title Slide Opt 1 Tagline Editable">
  <p:cSld name="Presentation Title Slide Opt 1 Tagline Editable">
    <p:spTree>
      <p:nvGrpSpPr>
        <p:cNvPr id="1" name="Shape 16"/>
        <p:cNvGrpSpPr/>
        <p:nvPr/>
      </p:nvGrpSpPr>
      <p:grpSpPr>
        <a:xfrm>
          <a:off x="0" y="0"/>
          <a:ext cx="0" cy="0"/>
          <a:chOff x="0" y="0"/>
          <a:chExt cx="0" cy="0"/>
        </a:xfrm>
      </p:grpSpPr>
      <p:pic>
        <p:nvPicPr>
          <p:cNvPr id="17" name="Google Shape;17;p2"/>
          <p:cNvPicPr preferRelativeResize="0"/>
          <p:nvPr/>
        </p:nvPicPr>
        <p:blipFill rotWithShape="1">
          <a:blip r:embed="rId2">
            <a:alphaModFix/>
          </a:blip>
          <a:srcRect/>
          <a:stretch/>
        </p:blipFill>
        <p:spPr>
          <a:xfrm>
            <a:off x="-23750" y="0"/>
            <a:ext cx="9167750" cy="6858000"/>
          </a:xfrm>
          <a:prstGeom prst="rect">
            <a:avLst/>
          </a:prstGeom>
          <a:noFill/>
          <a:ln>
            <a:noFill/>
          </a:ln>
        </p:spPr>
      </p:pic>
      <p:sp>
        <p:nvSpPr>
          <p:cNvPr id="18" name="Google Shape;18;p2"/>
          <p:cNvSpPr txBox="1">
            <a:spLocks noGrp="1"/>
          </p:cNvSpPr>
          <p:nvPr>
            <p:ph type="ctrTitle"/>
          </p:nvPr>
        </p:nvSpPr>
        <p:spPr>
          <a:xfrm>
            <a:off x="685800" y="3637527"/>
            <a:ext cx="7772400" cy="69731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4400"/>
              <a:buFont typeface="Calibri"/>
              <a:buNone/>
              <a:defRPr sz="4400" i="0">
                <a:solidFill>
                  <a:srgbClr val="0066A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685800" y="4426913"/>
            <a:ext cx="7772400" cy="1275747"/>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SzPts val="2800"/>
              <a:buNone/>
              <a:defRPr sz="2800" b="1" i="1">
                <a:solidFill>
                  <a:srgbClr val="7F7F7F"/>
                </a:solidFill>
                <a:latin typeface="Calibri"/>
                <a:ea typeface="Calibri"/>
                <a:cs typeface="Calibri"/>
                <a:sym typeface="Calibri"/>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2"/>
          <p:cNvSpPr>
            <a:spLocks noGrp="1"/>
          </p:cNvSpPr>
          <p:nvPr>
            <p:ph type="pic" idx="2"/>
          </p:nvPr>
        </p:nvSpPr>
        <p:spPr>
          <a:xfrm>
            <a:off x="0" y="1044735"/>
            <a:ext cx="1828800" cy="18288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0066A1"/>
              </a:buClr>
              <a:buSzPts val="2800"/>
              <a:buFont typeface="Merriweather Sans"/>
              <a:buNone/>
              <a:defRPr sz="28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 name="Google Shape;21;p2"/>
          <p:cNvSpPr>
            <a:spLocks noGrp="1"/>
          </p:cNvSpPr>
          <p:nvPr>
            <p:ph type="pic" idx="3"/>
          </p:nvPr>
        </p:nvSpPr>
        <p:spPr>
          <a:xfrm>
            <a:off x="1828800" y="1044735"/>
            <a:ext cx="1828800" cy="1828800"/>
          </a:xfrm>
          <a:prstGeom prst="rect">
            <a:avLst/>
          </a:prstGeom>
          <a:blipFill rotWithShape="1">
            <a:blip r:embed="rId4">
              <a:alphaModFix/>
            </a:blip>
            <a:stretch>
              <a:fillRect/>
            </a:stretch>
          </a:blip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0066A1"/>
              </a:buClr>
              <a:buSzPts val="2800"/>
              <a:buFont typeface="Merriweather Sans"/>
              <a:buNone/>
              <a:defRPr sz="28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p2"/>
          <p:cNvSpPr>
            <a:spLocks noGrp="1"/>
          </p:cNvSpPr>
          <p:nvPr>
            <p:ph type="pic" idx="4"/>
          </p:nvPr>
        </p:nvSpPr>
        <p:spPr>
          <a:xfrm>
            <a:off x="3657600" y="1044735"/>
            <a:ext cx="1828800" cy="182880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0066A1"/>
              </a:buClr>
              <a:buSzPts val="2800"/>
              <a:buFont typeface="Merriweather Sans"/>
              <a:buNone/>
              <a:defRPr sz="28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 name="Google Shape;23;p2"/>
          <p:cNvSpPr>
            <a:spLocks noGrp="1"/>
          </p:cNvSpPr>
          <p:nvPr>
            <p:ph type="pic" idx="5"/>
          </p:nvPr>
        </p:nvSpPr>
        <p:spPr>
          <a:xfrm>
            <a:off x="5486400" y="1044735"/>
            <a:ext cx="1828800" cy="1828800"/>
          </a:xfrm>
          <a:prstGeom prst="rect">
            <a:avLst/>
          </a:prstGeom>
          <a:blipFill rotWithShape="1">
            <a:blip r:embed="rId6">
              <a:alphaModFix/>
            </a:blip>
            <a:stretch>
              <a:fillRect/>
            </a:stretch>
          </a:blip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0066A1"/>
              </a:buClr>
              <a:buSzPts val="2800"/>
              <a:buFont typeface="Merriweather Sans"/>
              <a:buNone/>
              <a:defRPr sz="28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2"/>
          <p:cNvSpPr>
            <a:spLocks noGrp="1"/>
          </p:cNvSpPr>
          <p:nvPr>
            <p:ph type="pic" idx="6"/>
          </p:nvPr>
        </p:nvSpPr>
        <p:spPr>
          <a:xfrm>
            <a:off x="7315200" y="1044735"/>
            <a:ext cx="1828800" cy="1828800"/>
          </a:xfrm>
          <a:prstGeom prst="rect">
            <a:avLst/>
          </a:prstGeom>
          <a:blipFill rotWithShape="1">
            <a:blip r:embed="rId7">
              <a:alphaModFix/>
            </a:blip>
            <a:stretch>
              <a:fillRect/>
            </a:stretch>
          </a:blip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0066A1"/>
              </a:buClr>
              <a:buSzPts val="2800"/>
              <a:buFont typeface="Merriweather Sans"/>
              <a:buNone/>
              <a:defRPr sz="28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2"/>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b="0" i="0" u="none" strike="noStrike" cap="none">
                <a:solidFill>
                  <a:srgbClr val="0066A1"/>
                </a:solidFill>
                <a:latin typeface="Calibri"/>
                <a:ea typeface="Calibri"/>
                <a:cs typeface="Calibri"/>
                <a:sym typeface="Calibri"/>
              </a:defRPr>
            </a:lvl1pPr>
            <a:lvl2pPr marL="0" marR="0" lvl="1" indent="0" algn="l">
              <a:spcBef>
                <a:spcPts val="0"/>
              </a:spcBef>
              <a:buNone/>
              <a:defRPr sz="1200" b="0" i="0" u="none" strike="noStrike" cap="none">
                <a:solidFill>
                  <a:srgbClr val="0066A1"/>
                </a:solidFill>
                <a:latin typeface="Calibri"/>
                <a:ea typeface="Calibri"/>
                <a:cs typeface="Calibri"/>
                <a:sym typeface="Calibri"/>
              </a:defRPr>
            </a:lvl2pPr>
            <a:lvl3pPr marL="0" marR="0" lvl="2" indent="0" algn="l">
              <a:spcBef>
                <a:spcPts val="0"/>
              </a:spcBef>
              <a:buNone/>
              <a:defRPr sz="1200" b="0" i="0" u="none" strike="noStrike" cap="none">
                <a:solidFill>
                  <a:srgbClr val="0066A1"/>
                </a:solidFill>
                <a:latin typeface="Calibri"/>
                <a:ea typeface="Calibri"/>
                <a:cs typeface="Calibri"/>
                <a:sym typeface="Calibri"/>
              </a:defRPr>
            </a:lvl3pPr>
            <a:lvl4pPr marL="0" marR="0" lvl="3" indent="0" algn="l">
              <a:spcBef>
                <a:spcPts val="0"/>
              </a:spcBef>
              <a:buNone/>
              <a:defRPr sz="1200" b="0" i="0" u="none" strike="noStrike" cap="none">
                <a:solidFill>
                  <a:srgbClr val="0066A1"/>
                </a:solidFill>
                <a:latin typeface="Calibri"/>
                <a:ea typeface="Calibri"/>
                <a:cs typeface="Calibri"/>
                <a:sym typeface="Calibri"/>
              </a:defRPr>
            </a:lvl4pPr>
            <a:lvl5pPr marL="0" marR="0" lvl="4" indent="0" algn="l">
              <a:spcBef>
                <a:spcPts val="0"/>
              </a:spcBef>
              <a:buNone/>
              <a:defRPr sz="1200" b="0" i="0" u="none" strike="noStrike" cap="none">
                <a:solidFill>
                  <a:srgbClr val="0066A1"/>
                </a:solidFill>
                <a:latin typeface="Calibri"/>
                <a:ea typeface="Calibri"/>
                <a:cs typeface="Calibri"/>
                <a:sym typeface="Calibri"/>
              </a:defRPr>
            </a:lvl5pPr>
            <a:lvl6pPr marL="0" marR="0" lvl="5" indent="0" algn="l">
              <a:spcBef>
                <a:spcPts val="0"/>
              </a:spcBef>
              <a:buNone/>
              <a:defRPr sz="1200" b="0" i="0" u="none" strike="noStrike" cap="none">
                <a:solidFill>
                  <a:srgbClr val="0066A1"/>
                </a:solidFill>
                <a:latin typeface="Calibri"/>
                <a:ea typeface="Calibri"/>
                <a:cs typeface="Calibri"/>
                <a:sym typeface="Calibri"/>
              </a:defRPr>
            </a:lvl6pPr>
            <a:lvl7pPr marL="0" marR="0" lvl="6" indent="0" algn="l">
              <a:spcBef>
                <a:spcPts val="0"/>
              </a:spcBef>
              <a:buNone/>
              <a:defRPr sz="1200" b="0" i="0" u="none" strike="noStrike" cap="none">
                <a:solidFill>
                  <a:srgbClr val="0066A1"/>
                </a:solidFill>
                <a:latin typeface="Calibri"/>
                <a:ea typeface="Calibri"/>
                <a:cs typeface="Calibri"/>
                <a:sym typeface="Calibri"/>
              </a:defRPr>
            </a:lvl7pPr>
            <a:lvl8pPr marL="0" marR="0" lvl="7" indent="0" algn="l">
              <a:spcBef>
                <a:spcPts val="0"/>
              </a:spcBef>
              <a:buNone/>
              <a:defRPr sz="1200" b="0" i="0" u="none" strike="noStrike" cap="none">
                <a:solidFill>
                  <a:srgbClr val="0066A1"/>
                </a:solidFill>
                <a:latin typeface="Calibri"/>
                <a:ea typeface="Calibri"/>
                <a:cs typeface="Calibri"/>
                <a:sym typeface="Calibri"/>
              </a:defRPr>
            </a:lvl8pPr>
            <a:lvl9pPr marL="0" marR="0" lvl="8" indent="0" algn="l">
              <a:spcBef>
                <a:spcPts val="0"/>
              </a:spcBef>
              <a:buNone/>
              <a:defRPr sz="12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26" name="Google Shape;26;p2"/>
          <p:cNvPicPr preferRelativeResize="0"/>
          <p:nvPr/>
        </p:nvPicPr>
        <p:blipFill rotWithShape="1">
          <a:blip r:embed="rId8">
            <a:alphaModFix/>
          </a:blip>
          <a:srcRect/>
          <a:stretch/>
        </p:blipFill>
        <p:spPr>
          <a:xfrm flipH="1">
            <a:off x="-23750" y="0"/>
            <a:ext cx="9191500" cy="698500"/>
          </a:xfrm>
          <a:prstGeom prst="rect">
            <a:avLst/>
          </a:prstGeom>
          <a:noFill/>
          <a:ln>
            <a:noFill/>
          </a:ln>
        </p:spPr>
      </p:pic>
      <p:pic>
        <p:nvPicPr>
          <p:cNvPr id="27" name="Google Shape;27;p2"/>
          <p:cNvPicPr preferRelativeResize="0"/>
          <p:nvPr/>
        </p:nvPicPr>
        <p:blipFill rotWithShape="1">
          <a:blip r:embed="rId8">
            <a:alphaModFix/>
          </a:blip>
          <a:srcRect/>
          <a:stretch/>
        </p:blipFill>
        <p:spPr>
          <a:xfrm rot="10800000" flipH="1">
            <a:off x="0" y="6159500"/>
            <a:ext cx="9144000" cy="698500"/>
          </a:xfrm>
          <a:prstGeom prst="rect">
            <a:avLst/>
          </a:prstGeom>
          <a:noFill/>
          <a:ln>
            <a:noFill/>
          </a:ln>
        </p:spPr>
      </p:pic>
      <p:pic>
        <p:nvPicPr>
          <p:cNvPr id="28" name="Google Shape;28;p2"/>
          <p:cNvPicPr preferRelativeResize="0"/>
          <p:nvPr/>
        </p:nvPicPr>
        <p:blipFill rotWithShape="1">
          <a:blip r:embed="rId9">
            <a:alphaModFix/>
          </a:blip>
          <a:srcRect/>
          <a:stretch/>
        </p:blipFill>
        <p:spPr>
          <a:xfrm>
            <a:off x="7621820" y="5797547"/>
            <a:ext cx="1208500" cy="67451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2_Two Content">
  <p:cSld name="2_Two Content">
    <p:bg>
      <p:bgPr>
        <a:solidFill>
          <a:schemeClr val="lt1"/>
        </a:solidFill>
        <a:effectLst/>
      </p:bgPr>
    </p:bg>
    <p:spTree>
      <p:nvGrpSpPr>
        <p:cNvPr id="1" name="Shape 61"/>
        <p:cNvGrpSpPr/>
        <p:nvPr/>
      </p:nvGrpSpPr>
      <p:grpSpPr>
        <a:xfrm>
          <a:off x="0" y="0"/>
          <a:ext cx="0" cy="0"/>
          <a:chOff x="0" y="0"/>
          <a:chExt cx="0" cy="0"/>
        </a:xfrm>
      </p:grpSpPr>
      <p:sp>
        <p:nvSpPr>
          <p:cNvPr id="62" name="Google Shape;62;p11"/>
          <p:cNvSpPr/>
          <p:nvPr/>
        </p:nvSpPr>
        <p:spPr>
          <a:xfrm>
            <a:off x="0" y="0"/>
            <a:ext cx="9143999" cy="697991"/>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 name="Google Shape;63;p11"/>
          <p:cNvSpPr/>
          <p:nvPr/>
        </p:nvSpPr>
        <p:spPr>
          <a:xfrm>
            <a:off x="7613904" y="5981700"/>
            <a:ext cx="1216152" cy="355092"/>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 name="Google Shape;64;p11"/>
          <p:cNvSpPr/>
          <p:nvPr/>
        </p:nvSpPr>
        <p:spPr>
          <a:xfrm>
            <a:off x="0" y="6160008"/>
            <a:ext cx="9144000" cy="69799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 name="Google Shape;65;p11"/>
          <p:cNvSpPr/>
          <p:nvPr/>
        </p:nvSpPr>
        <p:spPr>
          <a:xfrm>
            <a:off x="374904" y="5932932"/>
            <a:ext cx="507492" cy="509016"/>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 name="Google Shape;66;p11"/>
          <p:cNvSpPr txBox="1">
            <a:spLocks noGrp="1"/>
          </p:cNvSpPr>
          <p:nvPr>
            <p:ph type="title"/>
          </p:nvPr>
        </p:nvSpPr>
        <p:spPr>
          <a:xfrm>
            <a:off x="628650" y="556181"/>
            <a:ext cx="7886700" cy="55333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1"/>
          <p:cNvSpPr txBox="1">
            <a:spLocks noGrp="1"/>
          </p:cNvSpPr>
          <p:nvPr>
            <p:ph type="body" idx="1"/>
          </p:nvPr>
        </p:nvSpPr>
        <p:spPr>
          <a:xfrm>
            <a:off x="457200" y="1577340"/>
            <a:ext cx="3977640" cy="452628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1"/>
          <p:cNvSpPr txBox="1">
            <a:spLocks noGrp="1"/>
          </p:cNvSpPr>
          <p:nvPr>
            <p:ph type="body" idx="2"/>
          </p:nvPr>
        </p:nvSpPr>
        <p:spPr>
          <a:xfrm>
            <a:off x="4709159" y="1577340"/>
            <a:ext cx="3977640" cy="452628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1"/>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1"/>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sldNum" idx="12"/>
          </p:nvPr>
        </p:nvSpPr>
        <p:spPr>
          <a:xfrm>
            <a:off x="385320" y="6205392"/>
            <a:ext cx="486659"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200">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72"/>
        <p:cNvGrpSpPr/>
        <p:nvPr/>
      </p:nvGrpSpPr>
      <p:grpSpPr>
        <a:xfrm>
          <a:off x="0" y="0"/>
          <a:ext cx="0" cy="0"/>
          <a:chOff x="0" y="0"/>
          <a:chExt cx="0" cy="0"/>
        </a:xfrm>
      </p:grpSpPr>
      <p:sp>
        <p:nvSpPr>
          <p:cNvPr id="73" name="Google Shape;73;p12"/>
          <p:cNvSpPr/>
          <p:nvPr/>
        </p:nvSpPr>
        <p:spPr>
          <a:xfrm>
            <a:off x="0" y="0"/>
            <a:ext cx="9143999" cy="697991"/>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 name="Google Shape;74;p12"/>
          <p:cNvSpPr/>
          <p:nvPr/>
        </p:nvSpPr>
        <p:spPr>
          <a:xfrm>
            <a:off x="7613904" y="5981700"/>
            <a:ext cx="1216152" cy="355092"/>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 name="Google Shape;75;p12"/>
          <p:cNvSpPr/>
          <p:nvPr/>
        </p:nvSpPr>
        <p:spPr>
          <a:xfrm>
            <a:off x="0" y="6160008"/>
            <a:ext cx="9144000" cy="69799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 name="Google Shape;76;p12"/>
          <p:cNvSpPr/>
          <p:nvPr/>
        </p:nvSpPr>
        <p:spPr>
          <a:xfrm>
            <a:off x="374904" y="5932932"/>
            <a:ext cx="507492" cy="509016"/>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 name="Google Shape;77;p12"/>
          <p:cNvSpPr/>
          <p:nvPr/>
        </p:nvSpPr>
        <p:spPr>
          <a:xfrm>
            <a:off x="2036064" y="1947672"/>
            <a:ext cx="6071616" cy="3212591"/>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 name="Google Shape;78;p12"/>
          <p:cNvSpPr txBox="1">
            <a:spLocks noGrp="1"/>
          </p:cNvSpPr>
          <p:nvPr>
            <p:ph type="ctrTitle"/>
          </p:nvPr>
        </p:nvSpPr>
        <p:spPr>
          <a:xfrm>
            <a:off x="685800" y="2125980"/>
            <a:ext cx="7772400" cy="1440179"/>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
          <p:cNvSpPr txBox="1">
            <a:spLocks noGrp="1"/>
          </p:cNvSpPr>
          <p:nvPr>
            <p:ph type="subTitle" idx="1"/>
          </p:nvPr>
        </p:nvSpPr>
        <p:spPr>
          <a:xfrm>
            <a:off x="1371600" y="3840480"/>
            <a:ext cx="6400799" cy="1714500"/>
          </a:xfrm>
          <a:prstGeom prst="rect">
            <a:avLst/>
          </a:prstGeom>
          <a:noFill/>
          <a:ln>
            <a:noFill/>
          </a:ln>
        </p:spPr>
        <p:txBody>
          <a:bodyPr spcFirstLastPara="1" wrap="square" lIns="0" tIns="0" rIns="0" bIns="0" anchor="t" anchorCtr="0">
            <a:noAutofit/>
          </a:bodyPr>
          <a:lstStyle>
            <a:lvl1pPr lvl="0" algn="l">
              <a:lnSpc>
                <a:spcPct val="90000"/>
              </a:lnSpc>
              <a:spcBef>
                <a:spcPts val="1000"/>
              </a:spcBef>
              <a:spcAft>
                <a:spcPts val="0"/>
              </a:spcAft>
              <a:buSzPts val="1800"/>
              <a:buChar char="▸"/>
              <a:defRPr/>
            </a:lvl1pPr>
            <a:lvl2pPr lvl="1" algn="l">
              <a:lnSpc>
                <a:spcPct val="90000"/>
              </a:lnSpc>
              <a:spcBef>
                <a:spcPts val="500"/>
              </a:spcBef>
              <a:spcAft>
                <a:spcPts val="0"/>
              </a:spcAft>
              <a:buSzPts val="1800"/>
              <a:buChar char="-"/>
              <a:defRPr/>
            </a:lvl2pPr>
            <a:lvl3pPr lvl="2" algn="l">
              <a:lnSpc>
                <a:spcPct val="90000"/>
              </a:lnSpc>
              <a:spcBef>
                <a:spcPts val="500"/>
              </a:spcBef>
              <a:spcAft>
                <a:spcPts val="0"/>
              </a:spcAft>
              <a:buSzPts val="1800"/>
              <a:buChar char="•"/>
              <a:defRPr/>
            </a:lvl3pPr>
            <a:lvl4pPr lvl="3" algn="l">
              <a:lnSpc>
                <a:spcPct val="90000"/>
              </a:lnSpc>
              <a:spcBef>
                <a:spcPts val="500"/>
              </a:spcBef>
              <a:spcAft>
                <a:spcPts val="0"/>
              </a:spcAft>
              <a:buSzPts val="1800"/>
              <a:buChar char="▪"/>
              <a:defRPr/>
            </a:lvl4pPr>
            <a:lvl5pPr lvl="4" algn="l">
              <a:lnSpc>
                <a:spcPct val="90000"/>
              </a:lnSpc>
              <a:spcBef>
                <a:spcPts val="500"/>
              </a:spcBef>
              <a:spcAft>
                <a:spcPts val="0"/>
              </a:spcAft>
              <a:buSzPts val="1800"/>
              <a:buChar char="o"/>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80" name="Google Shape;80;p12"/>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sldNum" idx="12"/>
          </p:nvPr>
        </p:nvSpPr>
        <p:spPr>
          <a:xfrm>
            <a:off x="385320" y="6205392"/>
            <a:ext cx="486659"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200">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Title Slide Opt 2">
  <p:cSld name="Divider Title Slide Opt 2">
    <p:spTree>
      <p:nvGrpSpPr>
        <p:cNvPr id="1" name="Shape 83"/>
        <p:cNvGrpSpPr/>
        <p:nvPr/>
      </p:nvGrpSpPr>
      <p:grpSpPr>
        <a:xfrm>
          <a:off x="0" y="0"/>
          <a:ext cx="0" cy="0"/>
          <a:chOff x="0" y="0"/>
          <a:chExt cx="0" cy="0"/>
        </a:xfrm>
      </p:grpSpPr>
      <p:pic>
        <p:nvPicPr>
          <p:cNvPr id="84" name="Google Shape;84;p13"/>
          <p:cNvPicPr preferRelativeResize="0"/>
          <p:nvPr/>
        </p:nvPicPr>
        <p:blipFill rotWithShape="1">
          <a:blip r:embed="rId2">
            <a:alphaModFix amt="50000"/>
          </a:blip>
          <a:srcRect l="10600"/>
          <a:stretch/>
        </p:blipFill>
        <p:spPr>
          <a:xfrm rot="10800000" flipH="1">
            <a:off x="-23750" y="-1"/>
            <a:ext cx="9167750" cy="6858001"/>
          </a:xfrm>
          <a:prstGeom prst="rect">
            <a:avLst/>
          </a:prstGeom>
          <a:noFill/>
          <a:ln>
            <a:noFill/>
          </a:ln>
        </p:spPr>
      </p:pic>
      <p:sp>
        <p:nvSpPr>
          <p:cNvPr id="85" name="Google Shape;85;p13"/>
          <p:cNvSpPr txBox="1">
            <a:spLocks noGrp="1"/>
          </p:cNvSpPr>
          <p:nvPr>
            <p:ph type="title"/>
          </p:nvPr>
        </p:nvSpPr>
        <p:spPr>
          <a:xfrm>
            <a:off x="623888" y="3262831"/>
            <a:ext cx="7886700" cy="82775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4400"/>
              <a:buFont typeface="Calibri"/>
              <a:buNone/>
              <a:defRPr sz="4400" i="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3"/>
          <p:cNvSpPr txBox="1">
            <a:spLocks noGrp="1"/>
          </p:cNvSpPr>
          <p:nvPr>
            <p:ph type="body" idx="1"/>
          </p:nvPr>
        </p:nvSpPr>
        <p:spPr>
          <a:xfrm>
            <a:off x="623888" y="4117578"/>
            <a:ext cx="7886700" cy="67245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2800" b="1" i="1">
                <a:solidFill>
                  <a:srgbClr val="7F7F7F"/>
                </a:solidFill>
              </a:defRPr>
            </a:lvl1pPr>
            <a:lvl2pPr marL="914400" lvl="1" indent="-228600" algn="l">
              <a:lnSpc>
                <a:spcPct val="90000"/>
              </a:lnSpc>
              <a:spcBef>
                <a:spcPts val="500"/>
              </a:spcBef>
              <a:spcAft>
                <a:spcPts val="0"/>
              </a:spcAft>
              <a:buSzPts val="2000"/>
              <a:buNone/>
              <a:defRPr sz="2000">
                <a:solidFill>
                  <a:srgbClr val="888888"/>
                </a:solidFill>
              </a:defRPr>
            </a:lvl2pPr>
            <a:lvl3pPr marL="1371600" lvl="2" indent="-228600" algn="l">
              <a:lnSpc>
                <a:spcPct val="90000"/>
              </a:lnSpc>
              <a:spcBef>
                <a:spcPts val="500"/>
              </a:spcBef>
              <a:spcAft>
                <a:spcPts val="0"/>
              </a:spcAft>
              <a:buSzPts val="1800"/>
              <a:buNone/>
              <a:defRPr sz="1800">
                <a:solidFill>
                  <a:srgbClr val="888888"/>
                </a:solidFill>
              </a:defRPr>
            </a:lvl3pPr>
            <a:lvl4pPr marL="1828800" lvl="3" indent="-228600" algn="l">
              <a:lnSpc>
                <a:spcPct val="90000"/>
              </a:lnSpc>
              <a:spcBef>
                <a:spcPts val="500"/>
              </a:spcBef>
              <a:spcAft>
                <a:spcPts val="0"/>
              </a:spcAft>
              <a:buSzPts val="1600"/>
              <a:buNone/>
              <a:defRPr sz="1600">
                <a:solidFill>
                  <a:srgbClr val="888888"/>
                </a:solidFill>
              </a:defRPr>
            </a:lvl4pPr>
            <a:lvl5pPr marL="2286000" lvl="4" indent="-228600" algn="l">
              <a:lnSpc>
                <a:spcPct val="9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87" name="Google Shape;87;p13"/>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pic>
        <p:nvPicPr>
          <p:cNvPr id="88" name="Google Shape;88;p13"/>
          <p:cNvPicPr preferRelativeResize="0"/>
          <p:nvPr/>
        </p:nvPicPr>
        <p:blipFill rotWithShape="1">
          <a:blip r:embed="rId3">
            <a:alphaModFix/>
          </a:blip>
          <a:srcRect/>
          <a:stretch/>
        </p:blipFill>
        <p:spPr>
          <a:xfrm flipH="1">
            <a:off x="-23750" y="0"/>
            <a:ext cx="9191500" cy="698500"/>
          </a:xfrm>
          <a:prstGeom prst="rect">
            <a:avLst/>
          </a:prstGeom>
          <a:noFill/>
          <a:ln>
            <a:noFill/>
          </a:ln>
        </p:spPr>
      </p:pic>
      <p:pic>
        <p:nvPicPr>
          <p:cNvPr id="89" name="Google Shape;89;p13"/>
          <p:cNvPicPr preferRelativeResize="0"/>
          <p:nvPr/>
        </p:nvPicPr>
        <p:blipFill rotWithShape="1">
          <a:blip r:embed="rId4">
            <a:alphaModFix/>
          </a:blip>
          <a:srcRect/>
          <a:stretch/>
        </p:blipFill>
        <p:spPr>
          <a:xfrm>
            <a:off x="7613960" y="5982005"/>
            <a:ext cx="1215715" cy="354989"/>
          </a:xfrm>
          <a:prstGeom prst="rect">
            <a:avLst/>
          </a:prstGeom>
          <a:noFill/>
          <a:ln>
            <a:noFill/>
          </a:ln>
        </p:spPr>
      </p:pic>
      <p:pic>
        <p:nvPicPr>
          <p:cNvPr id="90" name="Google Shape;90;p13"/>
          <p:cNvPicPr preferRelativeResize="0"/>
          <p:nvPr/>
        </p:nvPicPr>
        <p:blipFill rotWithShape="1">
          <a:blip r:embed="rId3">
            <a:alphaModFix/>
          </a:blip>
          <a:srcRect/>
          <a:stretch/>
        </p:blipFill>
        <p:spPr>
          <a:xfrm rot="10800000" flipH="1">
            <a:off x="0" y="6159500"/>
            <a:ext cx="9144000" cy="6985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 Content">
  <p:cSld name="1 Content">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14"/>
          <p:cNvSpPr txBox="1">
            <a:spLocks noGrp="1"/>
          </p:cNvSpPr>
          <p:nvPr>
            <p:ph type="body" idx="1"/>
          </p:nvPr>
        </p:nvSpPr>
        <p:spPr>
          <a:xfrm>
            <a:off x="365760" y="1600200"/>
            <a:ext cx="8326438" cy="45720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4"/>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spcAft>
                <a:spcPts val="0"/>
              </a:spcAft>
              <a:buClr>
                <a:srgbClr val="0066A1"/>
              </a:buClr>
              <a:buSzPts val="1200"/>
              <a:buFont typeface="Calibri"/>
              <a:buNone/>
              <a:defRPr sz="1200" b="0" i="0" u="none" strike="noStrike" cap="none">
                <a:solidFill>
                  <a:srgbClr val="0066A1"/>
                </a:solidFill>
                <a:latin typeface="Calibri"/>
                <a:ea typeface="Calibri"/>
                <a:cs typeface="Calibri"/>
                <a:sym typeface="Calibri"/>
              </a:defRPr>
            </a:lvl1pPr>
            <a:lvl2pPr marL="0" marR="0" lvl="1" indent="0" algn="l">
              <a:spcBef>
                <a:spcPts val="0"/>
              </a:spcBef>
              <a:spcAft>
                <a:spcPts val="0"/>
              </a:spcAft>
              <a:buClr>
                <a:srgbClr val="0066A1"/>
              </a:buClr>
              <a:buSzPts val="1200"/>
              <a:buFont typeface="Calibri"/>
              <a:buNone/>
              <a:defRPr sz="1200" b="0" i="0" u="none" strike="noStrike" cap="none">
                <a:solidFill>
                  <a:srgbClr val="0066A1"/>
                </a:solidFill>
                <a:latin typeface="Calibri"/>
                <a:ea typeface="Calibri"/>
                <a:cs typeface="Calibri"/>
                <a:sym typeface="Calibri"/>
              </a:defRPr>
            </a:lvl2pPr>
            <a:lvl3pPr marL="0" marR="0" lvl="2" indent="0" algn="l">
              <a:spcBef>
                <a:spcPts val="0"/>
              </a:spcBef>
              <a:spcAft>
                <a:spcPts val="0"/>
              </a:spcAft>
              <a:buClr>
                <a:srgbClr val="0066A1"/>
              </a:buClr>
              <a:buSzPts val="1200"/>
              <a:buFont typeface="Calibri"/>
              <a:buNone/>
              <a:defRPr sz="1200" b="0" i="0" u="none" strike="noStrike" cap="none">
                <a:solidFill>
                  <a:srgbClr val="0066A1"/>
                </a:solidFill>
                <a:latin typeface="Calibri"/>
                <a:ea typeface="Calibri"/>
                <a:cs typeface="Calibri"/>
                <a:sym typeface="Calibri"/>
              </a:defRPr>
            </a:lvl3pPr>
            <a:lvl4pPr marL="0" marR="0" lvl="3" indent="0" algn="l">
              <a:spcBef>
                <a:spcPts val="0"/>
              </a:spcBef>
              <a:spcAft>
                <a:spcPts val="0"/>
              </a:spcAft>
              <a:buClr>
                <a:srgbClr val="0066A1"/>
              </a:buClr>
              <a:buSzPts val="1200"/>
              <a:buFont typeface="Calibri"/>
              <a:buNone/>
              <a:defRPr sz="1200" b="0" i="0" u="none" strike="noStrike" cap="none">
                <a:solidFill>
                  <a:srgbClr val="0066A1"/>
                </a:solidFill>
                <a:latin typeface="Calibri"/>
                <a:ea typeface="Calibri"/>
                <a:cs typeface="Calibri"/>
                <a:sym typeface="Calibri"/>
              </a:defRPr>
            </a:lvl4pPr>
            <a:lvl5pPr marL="0" marR="0" lvl="4" indent="0" algn="l">
              <a:spcBef>
                <a:spcPts val="0"/>
              </a:spcBef>
              <a:spcAft>
                <a:spcPts val="0"/>
              </a:spcAft>
              <a:buClr>
                <a:srgbClr val="0066A1"/>
              </a:buClr>
              <a:buSzPts val="1200"/>
              <a:buFont typeface="Calibri"/>
              <a:buNone/>
              <a:defRPr sz="1200" b="0" i="0" u="none" strike="noStrike" cap="none">
                <a:solidFill>
                  <a:srgbClr val="0066A1"/>
                </a:solidFill>
                <a:latin typeface="Calibri"/>
                <a:ea typeface="Calibri"/>
                <a:cs typeface="Calibri"/>
                <a:sym typeface="Calibri"/>
              </a:defRPr>
            </a:lvl5pPr>
            <a:lvl6pPr marL="0" marR="0" lvl="5" indent="0" algn="l">
              <a:spcBef>
                <a:spcPts val="0"/>
              </a:spcBef>
              <a:spcAft>
                <a:spcPts val="0"/>
              </a:spcAft>
              <a:buClr>
                <a:srgbClr val="0066A1"/>
              </a:buClr>
              <a:buSzPts val="1200"/>
              <a:buFont typeface="Calibri"/>
              <a:buNone/>
              <a:defRPr sz="1200" b="0" i="0" u="none" strike="noStrike" cap="none">
                <a:solidFill>
                  <a:srgbClr val="0066A1"/>
                </a:solidFill>
                <a:latin typeface="Calibri"/>
                <a:ea typeface="Calibri"/>
                <a:cs typeface="Calibri"/>
                <a:sym typeface="Calibri"/>
              </a:defRPr>
            </a:lvl6pPr>
            <a:lvl7pPr marL="0" marR="0" lvl="6" indent="0" algn="l">
              <a:spcBef>
                <a:spcPts val="0"/>
              </a:spcBef>
              <a:spcAft>
                <a:spcPts val="0"/>
              </a:spcAft>
              <a:buClr>
                <a:srgbClr val="0066A1"/>
              </a:buClr>
              <a:buSzPts val="1200"/>
              <a:buFont typeface="Calibri"/>
              <a:buNone/>
              <a:defRPr sz="1200" b="0" i="0" u="none" strike="noStrike" cap="none">
                <a:solidFill>
                  <a:srgbClr val="0066A1"/>
                </a:solidFill>
                <a:latin typeface="Calibri"/>
                <a:ea typeface="Calibri"/>
                <a:cs typeface="Calibri"/>
                <a:sym typeface="Calibri"/>
              </a:defRPr>
            </a:lvl7pPr>
            <a:lvl8pPr marL="0" marR="0" lvl="7" indent="0" algn="l">
              <a:spcBef>
                <a:spcPts val="0"/>
              </a:spcBef>
              <a:spcAft>
                <a:spcPts val="0"/>
              </a:spcAft>
              <a:buClr>
                <a:srgbClr val="0066A1"/>
              </a:buClr>
              <a:buSzPts val="1200"/>
              <a:buFont typeface="Calibri"/>
              <a:buNone/>
              <a:defRPr sz="1200" b="0" i="0" u="none" strike="noStrike" cap="none">
                <a:solidFill>
                  <a:srgbClr val="0066A1"/>
                </a:solidFill>
                <a:latin typeface="Calibri"/>
                <a:ea typeface="Calibri"/>
                <a:cs typeface="Calibri"/>
                <a:sym typeface="Calibri"/>
              </a:defRPr>
            </a:lvl8pPr>
            <a:lvl9pPr marL="0" marR="0" lvl="8" indent="0" algn="l">
              <a:spcBef>
                <a:spcPts val="0"/>
              </a:spcBef>
              <a:spcAft>
                <a:spcPts val="0"/>
              </a:spcAft>
              <a:buClr>
                <a:srgbClr val="0066A1"/>
              </a:buClr>
              <a:buSzPts val="1200"/>
              <a:buFont typeface="Calibri"/>
              <a:buNone/>
              <a:defRPr sz="12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5" name="Google Shape;95;p1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Blank">
  <p:cSld name="2_Title Only Blank">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5"/>
          <p:cNvSpPr txBox="1">
            <a:spLocks noGrp="1"/>
          </p:cNvSpPr>
          <p:nvPr>
            <p:ph type="body" idx="1"/>
          </p:nvPr>
        </p:nvSpPr>
        <p:spPr>
          <a:xfrm>
            <a:off x="628650" y="1825625"/>
            <a:ext cx="7886700" cy="394335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5"/>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Clr>
                <a:srgbClr val="0066A1"/>
              </a:buClr>
              <a:buSzPts val="1200"/>
              <a:buFont typeface="Calibri"/>
              <a:buNone/>
              <a:defRPr sz="1200" b="0" i="0" u="none" strike="noStrike" cap="none">
                <a:solidFill>
                  <a:srgbClr val="0066A1"/>
                </a:solidFill>
                <a:latin typeface="Calibri"/>
                <a:ea typeface="Calibri"/>
                <a:cs typeface="Calibri"/>
                <a:sym typeface="Calibri"/>
              </a:defRPr>
            </a:lvl1pPr>
            <a:lvl2pPr marL="0" lvl="1" indent="0" algn="l">
              <a:spcBef>
                <a:spcPts val="0"/>
              </a:spcBef>
              <a:buClr>
                <a:srgbClr val="0066A1"/>
              </a:buClr>
              <a:buSzPts val="1200"/>
              <a:buFont typeface="Calibri"/>
              <a:buNone/>
              <a:defRPr sz="1200" b="0" i="0" u="none" strike="noStrike" cap="none">
                <a:solidFill>
                  <a:srgbClr val="0066A1"/>
                </a:solidFill>
                <a:latin typeface="Calibri"/>
                <a:ea typeface="Calibri"/>
                <a:cs typeface="Calibri"/>
                <a:sym typeface="Calibri"/>
              </a:defRPr>
            </a:lvl2pPr>
            <a:lvl3pPr marL="0" lvl="2" indent="0" algn="l">
              <a:spcBef>
                <a:spcPts val="0"/>
              </a:spcBef>
              <a:buClr>
                <a:srgbClr val="0066A1"/>
              </a:buClr>
              <a:buSzPts val="1200"/>
              <a:buFont typeface="Calibri"/>
              <a:buNone/>
              <a:defRPr sz="1200" b="0" i="0" u="none" strike="noStrike" cap="none">
                <a:solidFill>
                  <a:srgbClr val="0066A1"/>
                </a:solidFill>
                <a:latin typeface="Calibri"/>
                <a:ea typeface="Calibri"/>
                <a:cs typeface="Calibri"/>
                <a:sym typeface="Calibri"/>
              </a:defRPr>
            </a:lvl3pPr>
            <a:lvl4pPr marL="0" lvl="3" indent="0" algn="l">
              <a:spcBef>
                <a:spcPts val="0"/>
              </a:spcBef>
              <a:buClr>
                <a:srgbClr val="0066A1"/>
              </a:buClr>
              <a:buSzPts val="1200"/>
              <a:buFont typeface="Calibri"/>
              <a:buNone/>
              <a:defRPr sz="1200" b="0" i="0" u="none" strike="noStrike" cap="none">
                <a:solidFill>
                  <a:srgbClr val="0066A1"/>
                </a:solidFill>
                <a:latin typeface="Calibri"/>
                <a:ea typeface="Calibri"/>
                <a:cs typeface="Calibri"/>
                <a:sym typeface="Calibri"/>
              </a:defRPr>
            </a:lvl4pPr>
            <a:lvl5pPr marL="0" lvl="4" indent="0" algn="l">
              <a:spcBef>
                <a:spcPts val="0"/>
              </a:spcBef>
              <a:buClr>
                <a:srgbClr val="0066A1"/>
              </a:buClr>
              <a:buSzPts val="1200"/>
              <a:buFont typeface="Calibri"/>
              <a:buNone/>
              <a:defRPr sz="1200" b="0" i="0" u="none" strike="noStrike" cap="none">
                <a:solidFill>
                  <a:srgbClr val="0066A1"/>
                </a:solidFill>
                <a:latin typeface="Calibri"/>
                <a:ea typeface="Calibri"/>
                <a:cs typeface="Calibri"/>
                <a:sym typeface="Calibri"/>
              </a:defRPr>
            </a:lvl5pPr>
            <a:lvl6pPr marL="0" lvl="5" indent="0" algn="l">
              <a:spcBef>
                <a:spcPts val="0"/>
              </a:spcBef>
              <a:buClr>
                <a:srgbClr val="0066A1"/>
              </a:buClr>
              <a:buSzPts val="1200"/>
              <a:buFont typeface="Calibri"/>
              <a:buNone/>
              <a:defRPr sz="1200" b="0" i="0" u="none" strike="noStrike" cap="none">
                <a:solidFill>
                  <a:srgbClr val="0066A1"/>
                </a:solidFill>
                <a:latin typeface="Calibri"/>
                <a:ea typeface="Calibri"/>
                <a:cs typeface="Calibri"/>
                <a:sym typeface="Calibri"/>
              </a:defRPr>
            </a:lvl6pPr>
            <a:lvl7pPr marL="0" lvl="6" indent="0" algn="l">
              <a:spcBef>
                <a:spcPts val="0"/>
              </a:spcBef>
              <a:buClr>
                <a:srgbClr val="0066A1"/>
              </a:buClr>
              <a:buSzPts val="1200"/>
              <a:buFont typeface="Calibri"/>
              <a:buNone/>
              <a:defRPr sz="1200" b="0" i="0" u="none" strike="noStrike" cap="none">
                <a:solidFill>
                  <a:srgbClr val="0066A1"/>
                </a:solidFill>
                <a:latin typeface="Calibri"/>
                <a:ea typeface="Calibri"/>
                <a:cs typeface="Calibri"/>
                <a:sym typeface="Calibri"/>
              </a:defRPr>
            </a:lvl7pPr>
            <a:lvl8pPr marL="0" lvl="7" indent="0" algn="l">
              <a:spcBef>
                <a:spcPts val="0"/>
              </a:spcBef>
              <a:buClr>
                <a:srgbClr val="0066A1"/>
              </a:buClr>
              <a:buSzPts val="1200"/>
              <a:buFont typeface="Calibri"/>
              <a:buNone/>
              <a:defRPr sz="1200" b="0" i="0" u="none" strike="noStrike" cap="none">
                <a:solidFill>
                  <a:srgbClr val="0066A1"/>
                </a:solidFill>
                <a:latin typeface="Calibri"/>
                <a:ea typeface="Calibri"/>
                <a:cs typeface="Calibri"/>
                <a:sym typeface="Calibri"/>
              </a:defRPr>
            </a:lvl8pPr>
            <a:lvl9pPr marL="0" lvl="8" indent="0" algn="l">
              <a:spcBef>
                <a:spcPts val="0"/>
              </a:spcBef>
              <a:buClr>
                <a:srgbClr val="0066A1"/>
              </a:buClr>
              <a:buSzPts val="1200"/>
              <a:buFont typeface="Calibri"/>
              <a:buNone/>
              <a:defRPr sz="12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00" name="Google Shape;100;p15"/>
          <p:cNvSpPr txBox="1">
            <a:spLocks noGrp="1"/>
          </p:cNvSpPr>
          <p:nvPr>
            <p:ph type="body" idx="2"/>
          </p:nvPr>
        </p:nvSpPr>
        <p:spPr>
          <a:xfrm>
            <a:off x="628650" y="1106197"/>
            <a:ext cx="7886700" cy="3568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b="1" i="1">
                <a:solidFill>
                  <a:srgbClr val="7F7F7F"/>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resentation Title Slide Opt 1">
  <p:cSld name="Presentation Title Slide Opt 1">
    <p:spTree>
      <p:nvGrpSpPr>
        <p:cNvPr id="1" name="Shape 101"/>
        <p:cNvGrpSpPr/>
        <p:nvPr/>
      </p:nvGrpSpPr>
      <p:grpSpPr>
        <a:xfrm>
          <a:off x="0" y="0"/>
          <a:ext cx="0" cy="0"/>
          <a:chOff x="0" y="0"/>
          <a:chExt cx="0" cy="0"/>
        </a:xfrm>
      </p:grpSpPr>
      <p:pic>
        <p:nvPicPr>
          <p:cNvPr id="102" name="Google Shape;102;p16"/>
          <p:cNvPicPr preferRelativeResize="0"/>
          <p:nvPr/>
        </p:nvPicPr>
        <p:blipFill rotWithShape="1">
          <a:blip r:embed="rId2">
            <a:alphaModFix/>
          </a:blip>
          <a:srcRect/>
          <a:stretch/>
        </p:blipFill>
        <p:spPr>
          <a:xfrm>
            <a:off x="-23750" y="0"/>
            <a:ext cx="9167750" cy="6858000"/>
          </a:xfrm>
          <a:prstGeom prst="rect">
            <a:avLst/>
          </a:prstGeom>
          <a:noFill/>
          <a:ln>
            <a:noFill/>
          </a:ln>
        </p:spPr>
      </p:pic>
      <p:sp>
        <p:nvSpPr>
          <p:cNvPr id="103" name="Google Shape;103;p16"/>
          <p:cNvSpPr txBox="1">
            <a:spLocks noGrp="1"/>
          </p:cNvSpPr>
          <p:nvPr>
            <p:ph type="ctrTitle"/>
          </p:nvPr>
        </p:nvSpPr>
        <p:spPr>
          <a:xfrm>
            <a:off x="685800" y="3637527"/>
            <a:ext cx="7772400" cy="69731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4400"/>
              <a:buFont typeface="Calibri"/>
              <a:buNone/>
              <a:defRPr sz="4400" i="0">
                <a:solidFill>
                  <a:srgbClr val="0066A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6"/>
          <p:cNvSpPr txBox="1">
            <a:spLocks noGrp="1"/>
          </p:cNvSpPr>
          <p:nvPr>
            <p:ph type="subTitle" idx="1"/>
          </p:nvPr>
        </p:nvSpPr>
        <p:spPr>
          <a:xfrm>
            <a:off x="685800" y="4426913"/>
            <a:ext cx="7772400" cy="1275747"/>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SzPts val="2800"/>
              <a:buNone/>
              <a:defRPr sz="2800" b="1" i="1">
                <a:solidFill>
                  <a:srgbClr val="7F7F7F"/>
                </a:solidFill>
                <a:latin typeface="Calibri"/>
                <a:ea typeface="Calibri"/>
                <a:cs typeface="Calibri"/>
                <a:sym typeface="Calibri"/>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5" name="Google Shape;105;p16"/>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0066A1"/>
                </a:solidFill>
                <a:latin typeface="Calibri"/>
                <a:ea typeface="Calibri"/>
                <a:cs typeface="Calibri"/>
                <a:sym typeface="Calibri"/>
              </a:defRPr>
            </a:lvl1pPr>
            <a:lvl2pPr marL="0" marR="0" lvl="1" indent="0" algn="l">
              <a:spcBef>
                <a:spcPts val="0"/>
              </a:spcBef>
              <a:buNone/>
              <a:defRPr sz="1200">
                <a:solidFill>
                  <a:srgbClr val="0066A1"/>
                </a:solidFill>
                <a:latin typeface="Calibri"/>
                <a:ea typeface="Calibri"/>
                <a:cs typeface="Calibri"/>
                <a:sym typeface="Calibri"/>
              </a:defRPr>
            </a:lvl2pPr>
            <a:lvl3pPr marL="0" marR="0" lvl="2" indent="0" algn="l">
              <a:spcBef>
                <a:spcPts val="0"/>
              </a:spcBef>
              <a:buNone/>
              <a:defRPr sz="1200">
                <a:solidFill>
                  <a:srgbClr val="0066A1"/>
                </a:solidFill>
                <a:latin typeface="Calibri"/>
                <a:ea typeface="Calibri"/>
                <a:cs typeface="Calibri"/>
                <a:sym typeface="Calibri"/>
              </a:defRPr>
            </a:lvl3pPr>
            <a:lvl4pPr marL="0" marR="0" lvl="3" indent="0" algn="l">
              <a:spcBef>
                <a:spcPts val="0"/>
              </a:spcBef>
              <a:buNone/>
              <a:defRPr sz="1200">
                <a:solidFill>
                  <a:srgbClr val="0066A1"/>
                </a:solidFill>
                <a:latin typeface="Calibri"/>
                <a:ea typeface="Calibri"/>
                <a:cs typeface="Calibri"/>
                <a:sym typeface="Calibri"/>
              </a:defRPr>
            </a:lvl4pPr>
            <a:lvl5pPr marL="0" marR="0" lvl="4" indent="0" algn="l">
              <a:spcBef>
                <a:spcPts val="0"/>
              </a:spcBef>
              <a:buNone/>
              <a:defRPr sz="1200">
                <a:solidFill>
                  <a:srgbClr val="0066A1"/>
                </a:solidFill>
                <a:latin typeface="Calibri"/>
                <a:ea typeface="Calibri"/>
                <a:cs typeface="Calibri"/>
                <a:sym typeface="Calibri"/>
              </a:defRPr>
            </a:lvl5pPr>
            <a:lvl6pPr marL="0" marR="0" lvl="5" indent="0" algn="l">
              <a:spcBef>
                <a:spcPts val="0"/>
              </a:spcBef>
              <a:buNone/>
              <a:defRPr sz="1200">
                <a:solidFill>
                  <a:srgbClr val="0066A1"/>
                </a:solidFill>
                <a:latin typeface="Calibri"/>
                <a:ea typeface="Calibri"/>
                <a:cs typeface="Calibri"/>
                <a:sym typeface="Calibri"/>
              </a:defRPr>
            </a:lvl6pPr>
            <a:lvl7pPr marL="0" marR="0" lvl="6" indent="0" algn="l">
              <a:spcBef>
                <a:spcPts val="0"/>
              </a:spcBef>
              <a:buNone/>
              <a:defRPr sz="1200">
                <a:solidFill>
                  <a:srgbClr val="0066A1"/>
                </a:solidFill>
                <a:latin typeface="Calibri"/>
                <a:ea typeface="Calibri"/>
                <a:cs typeface="Calibri"/>
                <a:sym typeface="Calibri"/>
              </a:defRPr>
            </a:lvl7pPr>
            <a:lvl8pPr marL="0" marR="0" lvl="7" indent="0" algn="l">
              <a:spcBef>
                <a:spcPts val="0"/>
              </a:spcBef>
              <a:buNone/>
              <a:defRPr sz="1200">
                <a:solidFill>
                  <a:srgbClr val="0066A1"/>
                </a:solidFill>
                <a:latin typeface="Calibri"/>
                <a:ea typeface="Calibri"/>
                <a:cs typeface="Calibri"/>
                <a:sym typeface="Calibri"/>
              </a:defRPr>
            </a:lvl8pPr>
            <a:lvl9pPr marL="0" marR="0" lvl="8" indent="0" algn="l">
              <a:spcBef>
                <a:spcPts val="0"/>
              </a:spcBef>
              <a:buNone/>
              <a:defRPr sz="1200">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06" name="Google Shape;106;p16"/>
          <p:cNvPicPr preferRelativeResize="0"/>
          <p:nvPr/>
        </p:nvPicPr>
        <p:blipFill rotWithShape="1">
          <a:blip r:embed="rId3">
            <a:alphaModFix/>
          </a:blip>
          <a:srcRect/>
          <a:stretch/>
        </p:blipFill>
        <p:spPr>
          <a:xfrm>
            <a:off x="-9144" y="857555"/>
            <a:ext cx="1456944" cy="2414016"/>
          </a:xfrm>
          <a:prstGeom prst="rect">
            <a:avLst/>
          </a:prstGeom>
          <a:noFill/>
          <a:ln>
            <a:noFill/>
          </a:ln>
        </p:spPr>
      </p:pic>
      <p:pic>
        <p:nvPicPr>
          <p:cNvPr id="107" name="Google Shape;107;p16"/>
          <p:cNvPicPr preferRelativeResize="0"/>
          <p:nvPr/>
        </p:nvPicPr>
        <p:blipFill rotWithShape="1">
          <a:blip r:embed="rId4">
            <a:alphaModFix/>
          </a:blip>
          <a:srcRect/>
          <a:stretch/>
        </p:blipFill>
        <p:spPr>
          <a:xfrm>
            <a:off x="1469066" y="857555"/>
            <a:ext cx="1944624" cy="2414016"/>
          </a:xfrm>
          <a:prstGeom prst="rect">
            <a:avLst/>
          </a:prstGeom>
          <a:noFill/>
          <a:ln>
            <a:noFill/>
          </a:ln>
        </p:spPr>
      </p:pic>
      <p:pic>
        <p:nvPicPr>
          <p:cNvPr id="108" name="Google Shape;108;p16"/>
          <p:cNvPicPr preferRelativeResize="0"/>
          <p:nvPr/>
        </p:nvPicPr>
        <p:blipFill rotWithShape="1">
          <a:blip r:embed="rId5">
            <a:alphaModFix/>
          </a:blip>
          <a:srcRect/>
          <a:stretch/>
        </p:blipFill>
        <p:spPr>
          <a:xfrm>
            <a:off x="3412131" y="857555"/>
            <a:ext cx="2365248" cy="2414016"/>
          </a:xfrm>
          <a:prstGeom prst="rect">
            <a:avLst/>
          </a:prstGeom>
          <a:noFill/>
          <a:ln>
            <a:noFill/>
          </a:ln>
        </p:spPr>
      </p:pic>
      <p:pic>
        <p:nvPicPr>
          <p:cNvPr id="109" name="Google Shape;109;p16"/>
          <p:cNvPicPr preferRelativeResize="0"/>
          <p:nvPr/>
        </p:nvPicPr>
        <p:blipFill rotWithShape="1">
          <a:blip r:embed="rId6">
            <a:alphaModFix/>
          </a:blip>
          <a:srcRect/>
          <a:stretch/>
        </p:blipFill>
        <p:spPr>
          <a:xfrm>
            <a:off x="5766746" y="857555"/>
            <a:ext cx="1956816" cy="2414016"/>
          </a:xfrm>
          <a:prstGeom prst="rect">
            <a:avLst/>
          </a:prstGeom>
          <a:noFill/>
          <a:ln>
            <a:noFill/>
          </a:ln>
        </p:spPr>
      </p:pic>
      <p:pic>
        <p:nvPicPr>
          <p:cNvPr id="110" name="Google Shape;110;p16"/>
          <p:cNvPicPr preferRelativeResize="0"/>
          <p:nvPr/>
        </p:nvPicPr>
        <p:blipFill rotWithShape="1">
          <a:blip r:embed="rId7">
            <a:alphaModFix/>
          </a:blip>
          <a:srcRect/>
          <a:stretch/>
        </p:blipFill>
        <p:spPr>
          <a:xfrm>
            <a:off x="7721916" y="857555"/>
            <a:ext cx="1499616" cy="2414016"/>
          </a:xfrm>
          <a:prstGeom prst="rect">
            <a:avLst/>
          </a:prstGeom>
          <a:noFill/>
          <a:ln>
            <a:noFill/>
          </a:ln>
        </p:spPr>
      </p:pic>
      <p:pic>
        <p:nvPicPr>
          <p:cNvPr id="111" name="Google Shape;111;p16"/>
          <p:cNvPicPr preferRelativeResize="0"/>
          <p:nvPr/>
        </p:nvPicPr>
        <p:blipFill rotWithShape="1">
          <a:blip r:embed="rId8">
            <a:alphaModFix/>
          </a:blip>
          <a:srcRect/>
          <a:stretch/>
        </p:blipFill>
        <p:spPr>
          <a:xfrm flipH="1">
            <a:off x="-23750" y="0"/>
            <a:ext cx="9191500" cy="698500"/>
          </a:xfrm>
          <a:prstGeom prst="rect">
            <a:avLst/>
          </a:prstGeom>
          <a:noFill/>
          <a:ln>
            <a:noFill/>
          </a:ln>
        </p:spPr>
      </p:pic>
      <p:pic>
        <p:nvPicPr>
          <p:cNvPr id="112" name="Google Shape;112;p16"/>
          <p:cNvPicPr preferRelativeResize="0"/>
          <p:nvPr/>
        </p:nvPicPr>
        <p:blipFill rotWithShape="1">
          <a:blip r:embed="rId9">
            <a:alphaModFix/>
          </a:blip>
          <a:srcRect/>
          <a:stretch/>
        </p:blipFill>
        <p:spPr>
          <a:xfrm>
            <a:off x="7613960" y="5982005"/>
            <a:ext cx="1215715" cy="354989"/>
          </a:xfrm>
          <a:prstGeom prst="rect">
            <a:avLst/>
          </a:prstGeom>
          <a:noFill/>
          <a:ln>
            <a:noFill/>
          </a:ln>
        </p:spPr>
      </p:pic>
      <p:pic>
        <p:nvPicPr>
          <p:cNvPr id="113" name="Google Shape;113;p16"/>
          <p:cNvPicPr preferRelativeResize="0"/>
          <p:nvPr/>
        </p:nvPicPr>
        <p:blipFill rotWithShape="1">
          <a:blip r:embed="rId8">
            <a:alphaModFix/>
          </a:blip>
          <a:srcRect/>
          <a:stretch/>
        </p:blipFill>
        <p:spPr>
          <a:xfrm rot="10800000" flipH="1">
            <a:off x="0" y="6159500"/>
            <a:ext cx="9144000" cy="6985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resentation Title Slide Opt 1 Editable">
  <p:cSld name="Presentation Title Slide Opt 1 Editable">
    <p:spTree>
      <p:nvGrpSpPr>
        <p:cNvPr id="1" name="Shape 114"/>
        <p:cNvGrpSpPr/>
        <p:nvPr/>
      </p:nvGrpSpPr>
      <p:grpSpPr>
        <a:xfrm>
          <a:off x="0" y="0"/>
          <a:ext cx="0" cy="0"/>
          <a:chOff x="0" y="0"/>
          <a:chExt cx="0" cy="0"/>
        </a:xfrm>
      </p:grpSpPr>
      <p:pic>
        <p:nvPicPr>
          <p:cNvPr id="115" name="Google Shape;115;p17"/>
          <p:cNvPicPr preferRelativeResize="0"/>
          <p:nvPr/>
        </p:nvPicPr>
        <p:blipFill rotWithShape="1">
          <a:blip r:embed="rId2">
            <a:alphaModFix/>
          </a:blip>
          <a:srcRect/>
          <a:stretch/>
        </p:blipFill>
        <p:spPr>
          <a:xfrm>
            <a:off x="-23750" y="0"/>
            <a:ext cx="9167750" cy="6858000"/>
          </a:xfrm>
          <a:prstGeom prst="rect">
            <a:avLst/>
          </a:prstGeom>
          <a:noFill/>
          <a:ln>
            <a:noFill/>
          </a:ln>
        </p:spPr>
      </p:pic>
      <p:sp>
        <p:nvSpPr>
          <p:cNvPr id="116" name="Google Shape;116;p17"/>
          <p:cNvSpPr txBox="1">
            <a:spLocks noGrp="1"/>
          </p:cNvSpPr>
          <p:nvPr>
            <p:ph type="ctrTitle"/>
          </p:nvPr>
        </p:nvSpPr>
        <p:spPr>
          <a:xfrm>
            <a:off x="685800" y="3637527"/>
            <a:ext cx="7772400" cy="69731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4400"/>
              <a:buFont typeface="Calibri"/>
              <a:buNone/>
              <a:defRPr sz="4400" i="0">
                <a:solidFill>
                  <a:srgbClr val="0066A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17"/>
          <p:cNvSpPr txBox="1">
            <a:spLocks noGrp="1"/>
          </p:cNvSpPr>
          <p:nvPr>
            <p:ph type="subTitle" idx="1"/>
          </p:nvPr>
        </p:nvSpPr>
        <p:spPr>
          <a:xfrm>
            <a:off x="685800" y="4426913"/>
            <a:ext cx="7772400" cy="1275747"/>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SzPts val="2800"/>
              <a:buNone/>
              <a:defRPr sz="2800" b="1" i="1">
                <a:solidFill>
                  <a:srgbClr val="7F7F7F"/>
                </a:solidFill>
                <a:latin typeface="Calibri"/>
                <a:ea typeface="Calibri"/>
                <a:cs typeface="Calibri"/>
                <a:sym typeface="Calibri"/>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8" name="Google Shape;118;p17"/>
          <p:cNvSpPr>
            <a:spLocks noGrp="1"/>
          </p:cNvSpPr>
          <p:nvPr>
            <p:ph type="pic" idx="2"/>
          </p:nvPr>
        </p:nvSpPr>
        <p:spPr>
          <a:xfrm>
            <a:off x="0" y="1044735"/>
            <a:ext cx="1828800" cy="18288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0066A1"/>
              </a:buClr>
              <a:buSzPts val="2800"/>
              <a:buFont typeface="Merriweather Sans"/>
              <a:buNone/>
              <a:defRPr sz="28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17"/>
          <p:cNvSpPr>
            <a:spLocks noGrp="1"/>
          </p:cNvSpPr>
          <p:nvPr>
            <p:ph type="pic" idx="3"/>
          </p:nvPr>
        </p:nvSpPr>
        <p:spPr>
          <a:xfrm>
            <a:off x="1828800" y="1044735"/>
            <a:ext cx="1828800" cy="1828800"/>
          </a:xfrm>
          <a:prstGeom prst="rect">
            <a:avLst/>
          </a:prstGeom>
          <a:blipFill rotWithShape="1">
            <a:blip r:embed="rId4">
              <a:alphaModFix/>
            </a:blip>
            <a:stretch>
              <a:fillRect/>
            </a:stretch>
          </a:blip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0066A1"/>
              </a:buClr>
              <a:buSzPts val="2800"/>
              <a:buFont typeface="Merriweather Sans"/>
              <a:buNone/>
              <a:defRPr sz="28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17"/>
          <p:cNvSpPr>
            <a:spLocks noGrp="1"/>
          </p:cNvSpPr>
          <p:nvPr>
            <p:ph type="pic" idx="4"/>
          </p:nvPr>
        </p:nvSpPr>
        <p:spPr>
          <a:xfrm>
            <a:off x="3657600" y="1044735"/>
            <a:ext cx="1828800" cy="182880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0066A1"/>
              </a:buClr>
              <a:buSzPts val="2800"/>
              <a:buFont typeface="Merriweather Sans"/>
              <a:buNone/>
              <a:defRPr sz="28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17"/>
          <p:cNvSpPr>
            <a:spLocks noGrp="1"/>
          </p:cNvSpPr>
          <p:nvPr>
            <p:ph type="pic" idx="5"/>
          </p:nvPr>
        </p:nvSpPr>
        <p:spPr>
          <a:xfrm>
            <a:off x="5486400" y="1044735"/>
            <a:ext cx="1828800" cy="1828800"/>
          </a:xfrm>
          <a:prstGeom prst="rect">
            <a:avLst/>
          </a:prstGeom>
          <a:blipFill rotWithShape="1">
            <a:blip r:embed="rId6">
              <a:alphaModFix/>
            </a:blip>
            <a:stretch>
              <a:fillRect/>
            </a:stretch>
          </a:blip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0066A1"/>
              </a:buClr>
              <a:buSzPts val="2800"/>
              <a:buFont typeface="Merriweather Sans"/>
              <a:buNone/>
              <a:defRPr sz="28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17"/>
          <p:cNvSpPr>
            <a:spLocks noGrp="1"/>
          </p:cNvSpPr>
          <p:nvPr>
            <p:ph type="pic" idx="6"/>
          </p:nvPr>
        </p:nvSpPr>
        <p:spPr>
          <a:xfrm>
            <a:off x="7315200" y="1044735"/>
            <a:ext cx="1828800" cy="1828800"/>
          </a:xfrm>
          <a:prstGeom prst="rect">
            <a:avLst/>
          </a:prstGeom>
          <a:blipFill rotWithShape="1">
            <a:blip r:embed="rId7">
              <a:alphaModFix/>
            </a:blip>
            <a:stretch>
              <a:fillRect/>
            </a:stretch>
          </a:blip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0066A1"/>
              </a:buClr>
              <a:buSzPts val="2800"/>
              <a:buFont typeface="Merriweather Sans"/>
              <a:buNone/>
              <a:defRPr sz="28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 name="Google Shape;123;p17"/>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0066A1"/>
                </a:solidFill>
                <a:latin typeface="Calibri"/>
                <a:ea typeface="Calibri"/>
                <a:cs typeface="Calibri"/>
                <a:sym typeface="Calibri"/>
              </a:defRPr>
            </a:lvl1pPr>
            <a:lvl2pPr marL="0" marR="0" lvl="1" indent="0" algn="l">
              <a:spcBef>
                <a:spcPts val="0"/>
              </a:spcBef>
              <a:buNone/>
              <a:defRPr sz="1200">
                <a:solidFill>
                  <a:srgbClr val="0066A1"/>
                </a:solidFill>
                <a:latin typeface="Calibri"/>
                <a:ea typeface="Calibri"/>
                <a:cs typeface="Calibri"/>
                <a:sym typeface="Calibri"/>
              </a:defRPr>
            </a:lvl2pPr>
            <a:lvl3pPr marL="0" marR="0" lvl="2" indent="0" algn="l">
              <a:spcBef>
                <a:spcPts val="0"/>
              </a:spcBef>
              <a:buNone/>
              <a:defRPr sz="1200">
                <a:solidFill>
                  <a:srgbClr val="0066A1"/>
                </a:solidFill>
                <a:latin typeface="Calibri"/>
                <a:ea typeface="Calibri"/>
                <a:cs typeface="Calibri"/>
                <a:sym typeface="Calibri"/>
              </a:defRPr>
            </a:lvl3pPr>
            <a:lvl4pPr marL="0" marR="0" lvl="3" indent="0" algn="l">
              <a:spcBef>
                <a:spcPts val="0"/>
              </a:spcBef>
              <a:buNone/>
              <a:defRPr sz="1200">
                <a:solidFill>
                  <a:srgbClr val="0066A1"/>
                </a:solidFill>
                <a:latin typeface="Calibri"/>
                <a:ea typeface="Calibri"/>
                <a:cs typeface="Calibri"/>
                <a:sym typeface="Calibri"/>
              </a:defRPr>
            </a:lvl4pPr>
            <a:lvl5pPr marL="0" marR="0" lvl="4" indent="0" algn="l">
              <a:spcBef>
                <a:spcPts val="0"/>
              </a:spcBef>
              <a:buNone/>
              <a:defRPr sz="1200">
                <a:solidFill>
                  <a:srgbClr val="0066A1"/>
                </a:solidFill>
                <a:latin typeface="Calibri"/>
                <a:ea typeface="Calibri"/>
                <a:cs typeface="Calibri"/>
                <a:sym typeface="Calibri"/>
              </a:defRPr>
            </a:lvl5pPr>
            <a:lvl6pPr marL="0" marR="0" lvl="5" indent="0" algn="l">
              <a:spcBef>
                <a:spcPts val="0"/>
              </a:spcBef>
              <a:buNone/>
              <a:defRPr sz="1200">
                <a:solidFill>
                  <a:srgbClr val="0066A1"/>
                </a:solidFill>
                <a:latin typeface="Calibri"/>
                <a:ea typeface="Calibri"/>
                <a:cs typeface="Calibri"/>
                <a:sym typeface="Calibri"/>
              </a:defRPr>
            </a:lvl6pPr>
            <a:lvl7pPr marL="0" marR="0" lvl="6" indent="0" algn="l">
              <a:spcBef>
                <a:spcPts val="0"/>
              </a:spcBef>
              <a:buNone/>
              <a:defRPr sz="1200">
                <a:solidFill>
                  <a:srgbClr val="0066A1"/>
                </a:solidFill>
                <a:latin typeface="Calibri"/>
                <a:ea typeface="Calibri"/>
                <a:cs typeface="Calibri"/>
                <a:sym typeface="Calibri"/>
              </a:defRPr>
            </a:lvl7pPr>
            <a:lvl8pPr marL="0" marR="0" lvl="7" indent="0" algn="l">
              <a:spcBef>
                <a:spcPts val="0"/>
              </a:spcBef>
              <a:buNone/>
              <a:defRPr sz="1200">
                <a:solidFill>
                  <a:srgbClr val="0066A1"/>
                </a:solidFill>
                <a:latin typeface="Calibri"/>
                <a:ea typeface="Calibri"/>
                <a:cs typeface="Calibri"/>
                <a:sym typeface="Calibri"/>
              </a:defRPr>
            </a:lvl8pPr>
            <a:lvl9pPr marL="0" marR="0" lvl="8" indent="0" algn="l">
              <a:spcBef>
                <a:spcPts val="0"/>
              </a:spcBef>
              <a:buNone/>
              <a:defRPr sz="1200">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24" name="Google Shape;124;p17"/>
          <p:cNvPicPr preferRelativeResize="0"/>
          <p:nvPr/>
        </p:nvPicPr>
        <p:blipFill rotWithShape="1">
          <a:blip r:embed="rId8">
            <a:alphaModFix/>
          </a:blip>
          <a:srcRect/>
          <a:stretch/>
        </p:blipFill>
        <p:spPr>
          <a:xfrm flipH="1">
            <a:off x="-23750" y="0"/>
            <a:ext cx="9191500" cy="698500"/>
          </a:xfrm>
          <a:prstGeom prst="rect">
            <a:avLst/>
          </a:prstGeom>
          <a:noFill/>
          <a:ln>
            <a:noFill/>
          </a:ln>
        </p:spPr>
      </p:pic>
      <p:pic>
        <p:nvPicPr>
          <p:cNvPr id="125" name="Google Shape;125;p17"/>
          <p:cNvPicPr preferRelativeResize="0"/>
          <p:nvPr/>
        </p:nvPicPr>
        <p:blipFill rotWithShape="1">
          <a:blip r:embed="rId9">
            <a:alphaModFix/>
          </a:blip>
          <a:srcRect/>
          <a:stretch/>
        </p:blipFill>
        <p:spPr>
          <a:xfrm>
            <a:off x="7613960" y="5982005"/>
            <a:ext cx="1215715" cy="354989"/>
          </a:xfrm>
          <a:prstGeom prst="rect">
            <a:avLst/>
          </a:prstGeom>
          <a:noFill/>
          <a:ln>
            <a:noFill/>
          </a:ln>
        </p:spPr>
      </p:pic>
      <p:pic>
        <p:nvPicPr>
          <p:cNvPr id="126" name="Google Shape;126;p17"/>
          <p:cNvPicPr preferRelativeResize="0"/>
          <p:nvPr/>
        </p:nvPicPr>
        <p:blipFill rotWithShape="1">
          <a:blip r:embed="rId8">
            <a:alphaModFix/>
          </a:blip>
          <a:srcRect/>
          <a:stretch/>
        </p:blipFill>
        <p:spPr>
          <a:xfrm rot="10800000" flipH="1">
            <a:off x="0" y="6159500"/>
            <a:ext cx="9144000" cy="6985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resentation Title Slide Opt 1 Tagline">
  <p:cSld name="Presentation Title Slide Opt 1 Tagline">
    <p:spTree>
      <p:nvGrpSpPr>
        <p:cNvPr id="1" name="Shape 127"/>
        <p:cNvGrpSpPr/>
        <p:nvPr/>
      </p:nvGrpSpPr>
      <p:grpSpPr>
        <a:xfrm>
          <a:off x="0" y="0"/>
          <a:ext cx="0" cy="0"/>
          <a:chOff x="0" y="0"/>
          <a:chExt cx="0" cy="0"/>
        </a:xfrm>
      </p:grpSpPr>
      <p:pic>
        <p:nvPicPr>
          <p:cNvPr id="128" name="Google Shape;128;p18"/>
          <p:cNvPicPr preferRelativeResize="0"/>
          <p:nvPr/>
        </p:nvPicPr>
        <p:blipFill rotWithShape="1">
          <a:blip r:embed="rId2">
            <a:alphaModFix/>
          </a:blip>
          <a:srcRect/>
          <a:stretch/>
        </p:blipFill>
        <p:spPr>
          <a:xfrm>
            <a:off x="-23750" y="0"/>
            <a:ext cx="9167750" cy="6858000"/>
          </a:xfrm>
          <a:prstGeom prst="rect">
            <a:avLst/>
          </a:prstGeom>
          <a:noFill/>
          <a:ln>
            <a:noFill/>
          </a:ln>
        </p:spPr>
      </p:pic>
      <p:sp>
        <p:nvSpPr>
          <p:cNvPr id="129" name="Google Shape;129;p18"/>
          <p:cNvSpPr txBox="1">
            <a:spLocks noGrp="1"/>
          </p:cNvSpPr>
          <p:nvPr>
            <p:ph type="ctrTitle"/>
          </p:nvPr>
        </p:nvSpPr>
        <p:spPr>
          <a:xfrm>
            <a:off x="685800" y="3637527"/>
            <a:ext cx="7772400" cy="69731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4400"/>
              <a:buFont typeface="Calibri"/>
              <a:buNone/>
              <a:defRPr sz="4400" i="0">
                <a:solidFill>
                  <a:srgbClr val="0066A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18"/>
          <p:cNvSpPr txBox="1">
            <a:spLocks noGrp="1"/>
          </p:cNvSpPr>
          <p:nvPr>
            <p:ph type="subTitle" idx="1"/>
          </p:nvPr>
        </p:nvSpPr>
        <p:spPr>
          <a:xfrm>
            <a:off x="685800" y="4426913"/>
            <a:ext cx="7772400" cy="1275747"/>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SzPts val="2800"/>
              <a:buNone/>
              <a:defRPr sz="2800" b="1" i="1">
                <a:solidFill>
                  <a:srgbClr val="7F7F7F"/>
                </a:solidFill>
                <a:latin typeface="Calibri"/>
                <a:ea typeface="Calibri"/>
                <a:cs typeface="Calibri"/>
                <a:sym typeface="Calibri"/>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1" name="Google Shape;131;p18"/>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0066A1"/>
                </a:solidFill>
                <a:latin typeface="Calibri"/>
                <a:ea typeface="Calibri"/>
                <a:cs typeface="Calibri"/>
                <a:sym typeface="Calibri"/>
              </a:defRPr>
            </a:lvl1pPr>
            <a:lvl2pPr marL="0" marR="0" lvl="1" indent="0" algn="l">
              <a:spcBef>
                <a:spcPts val="0"/>
              </a:spcBef>
              <a:buNone/>
              <a:defRPr sz="1200">
                <a:solidFill>
                  <a:srgbClr val="0066A1"/>
                </a:solidFill>
                <a:latin typeface="Calibri"/>
                <a:ea typeface="Calibri"/>
                <a:cs typeface="Calibri"/>
                <a:sym typeface="Calibri"/>
              </a:defRPr>
            </a:lvl2pPr>
            <a:lvl3pPr marL="0" marR="0" lvl="2" indent="0" algn="l">
              <a:spcBef>
                <a:spcPts val="0"/>
              </a:spcBef>
              <a:buNone/>
              <a:defRPr sz="1200">
                <a:solidFill>
                  <a:srgbClr val="0066A1"/>
                </a:solidFill>
                <a:latin typeface="Calibri"/>
                <a:ea typeface="Calibri"/>
                <a:cs typeface="Calibri"/>
                <a:sym typeface="Calibri"/>
              </a:defRPr>
            </a:lvl3pPr>
            <a:lvl4pPr marL="0" marR="0" lvl="3" indent="0" algn="l">
              <a:spcBef>
                <a:spcPts val="0"/>
              </a:spcBef>
              <a:buNone/>
              <a:defRPr sz="1200">
                <a:solidFill>
                  <a:srgbClr val="0066A1"/>
                </a:solidFill>
                <a:latin typeface="Calibri"/>
                <a:ea typeface="Calibri"/>
                <a:cs typeface="Calibri"/>
                <a:sym typeface="Calibri"/>
              </a:defRPr>
            </a:lvl4pPr>
            <a:lvl5pPr marL="0" marR="0" lvl="4" indent="0" algn="l">
              <a:spcBef>
                <a:spcPts val="0"/>
              </a:spcBef>
              <a:buNone/>
              <a:defRPr sz="1200">
                <a:solidFill>
                  <a:srgbClr val="0066A1"/>
                </a:solidFill>
                <a:latin typeface="Calibri"/>
                <a:ea typeface="Calibri"/>
                <a:cs typeface="Calibri"/>
                <a:sym typeface="Calibri"/>
              </a:defRPr>
            </a:lvl5pPr>
            <a:lvl6pPr marL="0" marR="0" lvl="5" indent="0" algn="l">
              <a:spcBef>
                <a:spcPts val="0"/>
              </a:spcBef>
              <a:buNone/>
              <a:defRPr sz="1200">
                <a:solidFill>
                  <a:srgbClr val="0066A1"/>
                </a:solidFill>
                <a:latin typeface="Calibri"/>
                <a:ea typeface="Calibri"/>
                <a:cs typeface="Calibri"/>
                <a:sym typeface="Calibri"/>
              </a:defRPr>
            </a:lvl6pPr>
            <a:lvl7pPr marL="0" marR="0" lvl="6" indent="0" algn="l">
              <a:spcBef>
                <a:spcPts val="0"/>
              </a:spcBef>
              <a:buNone/>
              <a:defRPr sz="1200">
                <a:solidFill>
                  <a:srgbClr val="0066A1"/>
                </a:solidFill>
                <a:latin typeface="Calibri"/>
                <a:ea typeface="Calibri"/>
                <a:cs typeface="Calibri"/>
                <a:sym typeface="Calibri"/>
              </a:defRPr>
            </a:lvl7pPr>
            <a:lvl8pPr marL="0" marR="0" lvl="7" indent="0" algn="l">
              <a:spcBef>
                <a:spcPts val="0"/>
              </a:spcBef>
              <a:buNone/>
              <a:defRPr sz="1200">
                <a:solidFill>
                  <a:srgbClr val="0066A1"/>
                </a:solidFill>
                <a:latin typeface="Calibri"/>
                <a:ea typeface="Calibri"/>
                <a:cs typeface="Calibri"/>
                <a:sym typeface="Calibri"/>
              </a:defRPr>
            </a:lvl8pPr>
            <a:lvl9pPr marL="0" marR="0" lvl="8" indent="0" algn="l">
              <a:spcBef>
                <a:spcPts val="0"/>
              </a:spcBef>
              <a:buNone/>
              <a:defRPr sz="1200">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32" name="Google Shape;132;p18"/>
          <p:cNvPicPr preferRelativeResize="0"/>
          <p:nvPr/>
        </p:nvPicPr>
        <p:blipFill rotWithShape="1">
          <a:blip r:embed="rId3">
            <a:alphaModFix/>
          </a:blip>
          <a:srcRect/>
          <a:stretch/>
        </p:blipFill>
        <p:spPr>
          <a:xfrm>
            <a:off x="-9144" y="857555"/>
            <a:ext cx="1456944" cy="2414016"/>
          </a:xfrm>
          <a:prstGeom prst="rect">
            <a:avLst/>
          </a:prstGeom>
          <a:noFill/>
          <a:ln>
            <a:noFill/>
          </a:ln>
        </p:spPr>
      </p:pic>
      <p:pic>
        <p:nvPicPr>
          <p:cNvPr id="133" name="Google Shape;133;p18"/>
          <p:cNvPicPr preferRelativeResize="0"/>
          <p:nvPr/>
        </p:nvPicPr>
        <p:blipFill rotWithShape="1">
          <a:blip r:embed="rId4">
            <a:alphaModFix/>
          </a:blip>
          <a:srcRect/>
          <a:stretch/>
        </p:blipFill>
        <p:spPr>
          <a:xfrm>
            <a:off x="1469066" y="857555"/>
            <a:ext cx="1944624" cy="2414016"/>
          </a:xfrm>
          <a:prstGeom prst="rect">
            <a:avLst/>
          </a:prstGeom>
          <a:noFill/>
          <a:ln>
            <a:noFill/>
          </a:ln>
        </p:spPr>
      </p:pic>
      <p:pic>
        <p:nvPicPr>
          <p:cNvPr id="134" name="Google Shape;134;p18"/>
          <p:cNvPicPr preferRelativeResize="0"/>
          <p:nvPr/>
        </p:nvPicPr>
        <p:blipFill rotWithShape="1">
          <a:blip r:embed="rId5">
            <a:alphaModFix/>
          </a:blip>
          <a:srcRect/>
          <a:stretch/>
        </p:blipFill>
        <p:spPr>
          <a:xfrm>
            <a:off x="3412131" y="857555"/>
            <a:ext cx="2365248" cy="2414016"/>
          </a:xfrm>
          <a:prstGeom prst="rect">
            <a:avLst/>
          </a:prstGeom>
          <a:noFill/>
          <a:ln>
            <a:noFill/>
          </a:ln>
        </p:spPr>
      </p:pic>
      <p:pic>
        <p:nvPicPr>
          <p:cNvPr id="135" name="Google Shape;135;p18"/>
          <p:cNvPicPr preferRelativeResize="0"/>
          <p:nvPr/>
        </p:nvPicPr>
        <p:blipFill rotWithShape="1">
          <a:blip r:embed="rId6">
            <a:alphaModFix/>
          </a:blip>
          <a:srcRect/>
          <a:stretch/>
        </p:blipFill>
        <p:spPr>
          <a:xfrm>
            <a:off x="5766746" y="857555"/>
            <a:ext cx="1956816" cy="2414016"/>
          </a:xfrm>
          <a:prstGeom prst="rect">
            <a:avLst/>
          </a:prstGeom>
          <a:noFill/>
          <a:ln>
            <a:noFill/>
          </a:ln>
        </p:spPr>
      </p:pic>
      <p:pic>
        <p:nvPicPr>
          <p:cNvPr id="136" name="Google Shape;136;p18"/>
          <p:cNvPicPr preferRelativeResize="0"/>
          <p:nvPr/>
        </p:nvPicPr>
        <p:blipFill rotWithShape="1">
          <a:blip r:embed="rId7">
            <a:alphaModFix/>
          </a:blip>
          <a:srcRect/>
          <a:stretch/>
        </p:blipFill>
        <p:spPr>
          <a:xfrm>
            <a:off x="7721916" y="857555"/>
            <a:ext cx="1499616" cy="2414016"/>
          </a:xfrm>
          <a:prstGeom prst="rect">
            <a:avLst/>
          </a:prstGeom>
          <a:noFill/>
          <a:ln>
            <a:noFill/>
          </a:ln>
        </p:spPr>
      </p:pic>
      <p:pic>
        <p:nvPicPr>
          <p:cNvPr id="137" name="Google Shape;137;p18"/>
          <p:cNvPicPr preferRelativeResize="0"/>
          <p:nvPr/>
        </p:nvPicPr>
        <p:blipFill rotWithShape="1">
          <a:blip r:embed="rId8">
            <a:alphaModFix/>
          </a:blip>
          <a:srcRect/>
          <a:stretch/>
        </p:blipFill>
        <p:spPr>
          <a:xfrm flipH="1">
            <a:off x="-23750" y="0"/>
            <a:ext cx="9191500" cy="698500"/>
          </a:xfrm>
          <a:prstGeom prst="rect">
            <a:avLst/>
          </a:prstGeom>
          <a:noFill/>
          <a:ln>
            <a:noFill/>
          </a:ln>
        </p:spPr>
      </p:pic>
      <p:pic>
        <p:nvPicPr>
          <p:cNvPr id="138" name="Google Shape;138;p18"/>
          <p:cNvPicPr preferRelativeResize="0"/>
          <p:nvPr/>
        </p:nvPicPr>
        <p:blipFill rotWithShape="1">
          <a:blip r:embed="rId8">
            <a:alphaModFix/>
          </a:blip>
          <a:srcRect/>
          <a:stretch/>
        </p:blipFill>
        <p:spPr>
          <a:xfrm rot="10800000" flipH="1">
            <a:off x="0" y="6159500"/>
            <a:ext cx="9144000" cy="698500"/>
          </a:xfrm>
          <a:prstGeom prst="rect">
            <a:avLst/>
          </a:prstGeom>
          <a:noFill/>
          <a:ln>
            <a:noFill/>
          </a:ln>
        </p:spPr>
      </p:pic>
      <p:pic>
        <p:nvPicPr>
          <p:cNvPr id="139" name="Google Shape;139;p18"/>
          <p:cNvPicPr preferRelativeResize="0"/>
          <p:nvPr/>
        </p:nvPicPr>
        <p:blipFill rotWithShape="1">
          <a:blip r:embed="rId9">
            <a:alphaModFix/>
          </a:blip>
          <a:srcRect/>
          <a:stretch/>
        </p:blipFill>
        <p:spPr>
          <a:xfrm>
            <a:off x="7621820" y="5797547"/>
            <a:ext cx="1208500" cy="67451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resentation Title Slide Opt 2">
  <p:cSld name="Presentation Title Slide Opt 2">
    <p:spTree>
      <p:nvGrpSpPr>
        <p:cNvPr id="1" name="Shape 140"/>
        <p:cNvGrpSpPr/>
        <p:nvPr/>
      </p:nvGrpSpPr>
      <p:grpSpPr>
        <a:xfrm>
          <a:off x="0" y="0"/>
          <a:ext cx="0" cy="0"/>
          <a:chOff x="0" y="0"/>
          <a:chExt cx="0" cy="0"/>
        </a:xfrm>
      </p:grpSpPr>
      <p:pic>
        <p:nvPicPr>
          <p:cNvPr id="141" name="Google Shape;141;p19"/>
          <p:cNvPicPr preferRelativeResize="0"/>
          <p:nvPr/>
        </p:nvPicPr>
        <p:blipFill rotWithShape="1">
          <a:blip r:embed="rId2">
            <a:alphaModFix amt="50000"/>
          </a:blip>
          <a:srcRect l="10600"/>
          <a:stretch/>
        </p:blipFill>
        <p:spPr>
          <a:xfrm rot="10800000" flipH="1">
            <a:off x="-23750" y="-1"/>
            <a:ext cx="9167750" cy="6858001"/>
          </a:xfrm>
          <a:prstGeom prst="rect">
            <a:avLst/>
          </a:prstGeom>
          <a:noFill/>
          <a:ln>
            <a:noFill/>
          </a:ln>
        </p:spPr>
      </p:pic>
      <p:sp>
        <p:nvSpPr>
          <p:cNvPr id="142" name="Google Shape;142;p19"/>
          <p:cNvSpPr txBox="1">
            <a:spLocks noGrp="1"/>
          </p:cNvSpPr>
          <p:nvPr>
            <p:ph type="title"/>
          </p:nvPr>
        </p:nvSpPr>
        <p:spPr>
          <a:xfrm>
            <a:off x="623888" y="3262831"/>
            <a:ext cx="7886700" cy="82775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4400"/>
              <a:buFont typeface="Calibri"/>
              <a:buNone/>
              <a:defRPr sz="4400" i="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19"/>
          <p:cNvSpPr txBox="1">
            <a:spLocks noGrp="1"/>
          </p:cNvSpPr>
          <p:nvPr>
            <p:ph type="body" idx="1"/>
          </p:nvPr>
        </p:nvSpPr>
        <p:spPr>
          <a:xfrm>
            <a:off x="623888" y="4117578"/>
            <a:ext cx="7886700" cy="67245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2800" b="1" i="1">
                <a:solidFill>
                  <a:srgbClr val="7F7F7F"/>
                </a:solidFill>
              </a:defRPr>
            </a:lvl1pPr>
            <a:lvl2pPr marL="914400" lvl="1" indent="-228600" algn="l">
              <a:lnSpc>
                <a:spcPct val="90000"/>
              </a:lnSpc>
              <a:spcBef>
                <a:spcPts val="500"/>
              </a:spcBef>
              <a:spcAft>
                <a:spcPts val="0"/>
              </a:spcAft>
              <a:buSzPts val="2000"/>
              <a:buNone/>
              <a:defRPr sz="2000">
                <a:solidFill>
                  <a:srgbClr val="888888"/>
                </a:solidFill>
              </a:defRPr>
            </a:lvl2pPr>
            <a:lvl3pPr marL="1371600" lvl="2" indent="-228600" algn="l">
              <a:lnSpc>
                <a:spcPct val="90000"/>
              </a:lnSpc>
              <a:spcBef>
                <a:spcPts val="500"/>
              </a:spcBef>
              <a:spcAft>
                <a:spcPts val="0"/>
              </a:spcAft>
              <a:buSzPts val="1800"/>
              <a:buNone/>
              <a:defRPr sz="1800">
                <a:solidFill>
                  <a:srgbClr val="888888"/>
                </a:solidFill>
              </a:defRPr>
            </a:lvl3pPr>
            <a:lvl4pPr marL="1828800" lvl="3" indent="-228600" algn="l">
              <a:lnSpc>
                <a:spcPct val="90000"/>
              </a:lnSpc>
              <a:spcBef>
                <a:spcPts val="500"/>
              </a:spcBef>
              <a:spcAft>
                <a:spcPts val="0"/>
              </a:spcAft>
              <a:buSzPts val="1600"/>
              <a:buNone/>
              <a:defRPr sz="1600">
                <a:solidFill>
                  <a:srgbClr val="888888"/>
                </a:solidFill>
              </a:defRPr>
            </a:lvl4pPr>
            <a:lvl5pPr marL="2286000" lvl="4" indent="-228600" algn="l">
              <a:lnSpc>
                <a:spcPct val="9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44" name="Google Shape;144;p19"/>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0066A1"/>
                </a:solidFill>
                <a:latin typeface="Calibri"/>
                <a:ea typeface="Calibri"/>
                <a:cs typeface="Calibri"/>
                <a:sym typeface="Calibri"/>
              </a:defRPr>
            </a:lvl1pPr>
            <a:lvl2pPr marL="0" marR="0" lvl="1" indent="0" algn="l">
              <a:spcBef>
                <a:spcPts val="0"/>
              </a:spcBef>
              <a:buNone/>
              <a:defRPr sz="1200">
                <a:solidFill>
                  <a:srgbClr val="0066A1"/>
                </a:solidFill>
                <a:latin typeface="Calibri"/>
                <a:ea typeface="Calibri"/>
                <a:cs typeface="Calibri"/>
                <a:sym typeface="Calibri"/>
              </a:defRPr>
            </a:lvl2pPr>
            <a:lvl3pPr marL="0" marR="0" lvl="2" indent="0" algn="l">
              <a:spcBef>
                <a:spcPts val="0"/>
              </a:spcBef>
              <a:buNone/>
              <a:defRPr sz="1200">
                <a:solidFill>
                  <a:srgbClr val="0066A1"/>
                </a:solidFill>
                <a:latin typeface="Calibri"/>
                <a:ea typeface="Calibri"/>
                <a:cs typeface="Calibri"/>
                <a:sym typeface="Calibri"/>
              </a:defRPr>
            </a:lvl3pPr>
            <a:lvl4pPr marL="0" marR="0" lvl="3" indent="0" algn="l">
              <a:spcBef>
                <a:spcPts val="0"/>
              </a:spcBef>
              <a:buNone/>
              <a:defRPr sz="1200">
                <a:solidFill>
                  <a:srgbClr val="0066A1"/>
                </a:solidFill>
                <a:latin typeface="Calibri"/>
                <a:ea typeface="Calibri"/>
                <a:cs typeface="Calibri"/>
                <a:sym typeface="Calibri"/>
              </a:defRPr>
            </a:lvl4pPr>
            <a:lvl5pPr marL="0" marR="0" lvl="4" indent="0" algn="l">
              <a:spcBef>
                <a:spcPts val="0"/>
              </a:spcBef>
              <a:buNone/>
              <a:defRPr sz="1200">
                <a:solidFill>
                  <a:srgbClr val="0066A1"/>
                </a:solidFill>
                <a:latin typeface="Calibri"/>
                <a:ea typeface="Calibri"/>
                <a:cs typeface="Calibri"/>
                <a:sym typeface="Calibri"/>
              </a:defRPr>
            </a:lvl5pPr>
            <a:lvl6pPr marL="0" marR="0" lvl="5" indent="0" algn="l">
              <a:spcBef>
                <a:spcPts val="0"/>
              </a:spcBef>
              <a:buNone/>
              <a:defRPr sz="1200">
                <a:solidFill>
                  <a:srgbClr val="0066A1"/>
                </a:solidFill>
                <a:latin typeface="Calibri"/>
                <a:ea typeface="Calibri"/>
                <a:cs typeface="Calibri"/>
                <a:sym typeface="Calibri"/>
              </a:defRPr>
            </a:lvl6pPr>
            <a:lvl7pPr marL="0" marR="0" lvl="6" indent="0" algn="l">
              <a:spcBef>
                <a:spcPts val="0"/>
              </a:spcBef>
              <a:buNone/>
              <a:defRPr sz="1200">
                <a:solidFill>
                  <a:srgbClr val="0066A1"/>
                </a:solidFill>
                <a:latin typeface="Calibri"/>
                <a:ea typeface="Calibri"/>
                <a:cs typeface="Calibri"/>
                <a:sym typeface="Calibri"/>
              </a:defRPr>
            </a:lvl7pPr>
            <a:lvl8pPr marL="0" marR="0" lvl="7" indent="0" algn="l">
              <a:spcBef>
                <a:spcPts val="0"/>
              </a:spcBef>
              <a:buNone/>
              <a:defRPr sz="1200">
                <a:solidFill>
                  <a:srgbClr val="0066A1"/>
                </a:solidFill>
                <a:latin typeface="Calibri"/>
                <a:ea typeface="Calibri"/>
                <a:cs typeface="Calibri"/>
                <a:sym typeface="Calibri"/>
              </a:defRPr>
            </a:lvl8pPr>
            <a:lvl9pPr marL="0" marR="0" lvl="8" indent="0" algn="l">
              <a:spcBef>
                <a:spcPts val="0"/>
              </a:spcBef>
              <a:buNone/>
              <a:defRPr sz="1200">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45" name="Google Shape;145;p19"/>
          <p:cNvPicPr preferRelativeResize="0"/>
          <p:nvPr/>
        </p:nvPicPr>
        <p:blipFill rotWithShape="1">
          <a:blip r:embed="rId3">
            <a:alphaModFix/>
          </a:blip>
          <a:srcRect/>
          <a:stretch/>
        </p:blipFill>
        <p:spPr>
          <a:xfrm>
            <a:off x="7409306" y="494096"/>
            <a:ext cx="1267968" cy="1286256"/>
          </a:xfrm>
          <a:prstGeom prst="rect">
            <a:avLst/>
          </a:prstGeom>
          <a:noFill/>
          <a:ln>
            <a:noFill/>
          </a:ln>
        </p:spPr>
      </p:pic>
      <p:pic>
        <p:nvPicPr>
          <p:cNvPr id="146" name="Google Shape;146;p19"/>
          <p:cNvPicPr preferRelativeResize="0"/>
          <p:nvPr/>
        </p:nvPicPr>
        <p:blipFill rotWithShape="1">
          <a:blip r:embed="rId4">
            <a:alphaModFix/>
          </a:blip>
          <a:srcRect/>
          <a:stretch/>
        </p:blipFill>
        <p:spPr>
          <a:xfrm>
            <a:off x="5631688" y="1149416"/>
            <a:ext cx="1877568" cy="1895856"/>
          </a:xfrm>
          <a:prstGeom prst="rect">
            <a:avLst/>
          </a:prstGeom>
          <a:noFill/>
          <a:ln>
            <a:noFill/>
          </a:ln>
        </p:spPr>
      </p:pic>
      <p:pic>
        <p:nvPicPr>
          <p:cNvPr id="147" name="Google Shape;147;p19"/>
          <p:cNvPicPr preferRelativeResize="0"/>
          <p:nvPr/>
        </p:nvPicPr>
        <p:blipFill rotWithShape="1">
          <a:blip r:embed="rId5">
            <a:alphaModFix/>
          </a:blip>
          <a:srcRect l="7771" t="7771"/>
          <a:stretch/>
        </p:blipFill>
        <p:spPr>
          <a:xfrm>
            <a:off x="-2794" y="-3048"/>
            <a:ext cx="3263645" cy="3328681"/>
          </a:xfrm>
          <a:prstGeom prst="rect">
            <a:avLst/>
          </a:prstGeom>
          <a:noFill/>
          <a:ln>
            <a:noFill/>
          </a:ln>
        </p:spPr>
      </p:pic>
      <p:pic>
        <p:nvPicPr>
          <p:cNvPr id="148" name="Google Shape;148;p19"/>
          <p:cNvPicPr preferRelativeResize="0"/>
          <p:nvPr/>
        </p:nvPicPr>
        <p:blipFill rotWithShape="1">
          <a:blip r:embed="rId6">
            <a:alphaModFix/>
          </a:blip>
          <a:srcRect/>
          <a:stretch/>
        </p:blipFill>
        <p:spPr>
          <a:xfrm>
            <a:off x="6846061" y="2921668"/>
            <a:ext cx="2298192" cy="2694432"/>
          </a:xfrm>
          <a:prstGeom prst="rect">
            <a:avLst/>
          </a:prstGeom>
          <a:noFill/>
          <a:ln>
            <a:noFill/>
          </a:ln>
        </p:spPr>
      </p:pic>
      <p:pic>
        <p:nvPicPr>
          <p:cNvPr id="149" name="Google Shape;149;p19"/>
          <p:cNvPicPr preferRelativeResize="0"/>
          <p:nvPr/>
        </p:nvPicPr>
        <p:blipFill rotWithShape="1">
          <a:blip r:embed="rId7">
            <a:alphaModFix/>
          </a:blip>
          <a:srcRect/>
          <a:stretch/>
        </p:blipFill>
        <p:spPr>
          <a:xfrm flipH="1">
            <a:off x="-23750" y="0"/>
            <a:ext cx="9191500" cy="698500"/>
          </a:xfrm>
          <a:prstGeom prst="rect">
            <a:avLst/>
          </a:prstGeom>
          <a:noFill/>
          <a:ln>
            <a:noFill/>
          </a:ln>
        </p:spPr>
      </p:pic>
      <p:pic>
        <p:nvPicPr>
          <p:cNvPr id="150" name="Google Shape;150;p19"/>
          <p:cNvPicPr preferRelativeResize="0"/>
          <p:nvPr/>
        </p:nvPicPr>
        <p:blipFill rotWithShape="1">
          <a:blip r:embed="rId8">
            <a:alphaModFix/>
          </a:blip>
          <a:srcRect/>
          <a:stretch/>
        </p:blipFill>
        <p:spPr>
          <a:xfrm>
            <a:off x="7613960" y="5982005"/>
            <a:ext cx="1215715" cy="354989"/>
          </a:xfrm>
          <a:prstGeom prst="rect">
            <a:avLst/>
          </a:prstGeom>
          <a:noFill/>
          <a:ln>
            <a:noFill/>
          </a:ln>
        </p:spPr>
      </p:pic>
      <p:pic>
        <p:nvPicPr>
          <p:cNvPr id="151" name="Google Shape;151;p19"/>
          <p:cNvPicPr preferRelativeResize="0"/>
          <p:nvPr/>
        </p:nvPicPr>
        <p:blipFill rotWithShape="1">
          <a:blip r:embed="rId7">
            <a:alphaModFix/>
          </a:blip>
          <a:srcRect/>
          <a:stretch/>
        </p:blipFill>
        <p:spPr>
          <a:xfrm rot="10800000" flipH="1">
            <a:off x="0" y="6159500"/>
            <a:ext cx="9144000" cy="6985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152"/>
        <p:cNvGrpSpPr/>
        <p:nvPr/>
      </p:nvGrpSpPr>
      <p:grpSpPr>
        <a:xfrm>
          <a:off x="0" y="0"/>
          <a:ext cx="0" cy="0"/>
          <a:chOff x="0" y="0"/>
          <a:chExt cx="0" cy="0"/>
        </a:xfrm>
      </p:grpSpPr>
      <p:sp>
        <p:nvSpPr>
          <p:cNvPr id="153" name="Google Shape;153;p20"/>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20"/>
          <p:cNvSpPr txBox="1">
            <a:spLocks noGrp="1"/>
          </p:cNvSpPr>
          <p:nvPr>
            <p:ph type="body" idx="1"/>
          </p:nvPr>
        </p:nvSpPr>
        <p:spPr>
          <a:xfrm>
            <a:off x="628650" y="1825625"/>
            <a:ext cx="3886200" cy="37925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20"/>
          <p:cNvSpPr txBox="1">
            <a:spLocks noGrp="1"/>
          </p:cNvSpPr>
          <p:nvPr>
            <p:ph type="body" idx="2"/>
          </p:nvPr>
        </p:nvSpPr>
        <p:spPr>
          <a:xfrm>
            <a:off x="4629150" y="1825625"/>
            <a:ext cx="3886200" cy="37925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0"/>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57" name="Google Shape;157;p20"/>
          <p:cNvSpPr txBox="1">
            <a:spLocks noGrp="1"/>
          </p:cNvSpPr>
          <p:nvPr>
            <p:ph type="body" idx="3"/>
          </p:nvPr>
        </p:nvSpPr>
        <p:spPr>
          <a:xfrm>
            <a:off x="628650" y="1106197"/>
            <a:ext cx="7886700" cy="3568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b="1" i="1">
                <a:solidFill>
                  <a:srgbClr val="7F7F7F"/>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
          <p:cNvSpPr txBox="1">
            <a:spLocks noGrp="1"/>
          </p:cNvSpPr>
          <p:nvPr>
            <p:ph type="body" idx="1"/>
          </p:nvPr>
        </p:nvSpPr>
        <p:spPr>
          <a:xfrm>
            <a:off x="628650" y="1428826"/>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ntent">
  <p:cSld name="One Content">
    <p:spTree>
      <p:nvGrpSpPr>
        <p:cNvPr id="1" name="Shape 158"/>
        <p:cNvGrpSpPr/>
        <p:nvPr/>
      </p:nvGrpSpPr>
      <p:grpSpPr>
        <a:xfrm>
          <a:off x="0" y="0"/>
          <a:ext cx="0" cy="0"/>
          <a:chOff x="0" y="0"/>
          <a:chExt cx="0" cy="0"/>
        </a:xfrm>
      </p:grpSpPr>
      <p:sp>
        <p:nvSpPr>
          <p:cNvPr id="159" name="Google Shape;159;p21"/>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21"/>
          <p:cNvSpPr txBox="1">
            <a:spLocks noGrp="1"/>
          </p:cNvSpPr>
          <p:nvPr>
            <p:ph type="body" idx="1"/>
          </p:nvPr>
        </p:nvSpPr>
        <p:spPr>
          <a:xfrm>
            <a:off x="4629150" y="1825625"/>
            <a:ext cx="3886200" cy="379275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200"/>
              <a:buNone/>
              <a:defRPr sz="1200" i="1"/>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21"/>
          <p:cNvSpPr txBox="1">
            <a:spLocks noGrp="1"/>
          </p:cNvSpPr>
          <p:nvPr>
            <p:ph type="body" idx="2"/>
          </p:nvPr>
        </p:nvSpPr>
        <p:spPr>
          <a:xfrm>
            <a:off x="628650" y="1825625"/>
            <a:ext cx="3886200" cy="37925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21"/>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63" name="Google Shape;163;p21"/>
          <p:cNvSpPr txBox="1">
            <a:spLocks noGrp="1"/>
          </p:cNvSpPr>
          <p:nvPr>
            <p:ph type="body" idx="3"/>
          </p:nvPr>
        </p:nvSpPr>
        <p:spPr>
          <a:xfrm>
            <a:off x="628650" y="1106197"/>
            <a:ext cx="7886700" cy="3568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b="1" i="1">
                <a:solidFill>
                  <a:srgbClr val="7F7F7F"/>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64"/>
        <p:cNvGrpSpPr/>
        <p:nvPr/>
      </p:nvGrpSpPr>
      <p:grpSpPr>
        <a:xfrm>
          <a:off x="0" y="0"/>
          <a:ext cx="0" cy="0"/>
          <a:chOff x="0" y="0"/>
          <a:chExt cx="0" cy="0"/>
        </a:xfrm>
      </p:grpSpPr>
      <p:sp>
        <p:nvSpPr>
          <p:cNvPr id="165" name="Google Shape;165;p22"/>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 name="Google Shape;166;p22"/>
          <p:cNvSpPr txBox="1">
            <a:spLocks noGrp="1"/>
          </p:cNvSpPr>
          <p:nvPr>
            <p:ph type="body" idx="1"/>
          </p:nvPr>
        </p:nvSpPr>
        <p:spPr>
          <a:xfrm>
            <a:off x="4629150" y="3792801"/>
            <a:ext cx="3886200" cy="182557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200"/>
              <a:buNone/>
              <a:defRPr sz="1200" i="1"/>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22"/>
          <p:cNvSpPr txBox="1">
            <a:spLocks noGrp="1"/>
          </p:cNvSpPr>
          <p:nvPr>
            <p:ph type="body" idx="2"/>
          </p:nvPr>
        </p:nvSpPr>
        <p:spPr>
          <a:xfrm>
            <a:off x="628650" y="1825625"/>
            <a:ext cx="3886200" cy="37925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22"/>
          <p:cNvSpPr txBox="1">
            <a:spLocks noGrp="1"/>
          </p:cNvSpPr>
          <p:nvPr>
            <p:ph type="body" idx="3"/>
          </p:nvPr>
        </p:nvSpPr>
        <p:spPr>
          <a:xfrm>
            <a:off x="4629150" y="1825625"/>
            <a:ext cx="3886200" cy="182557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200"/>
              <a:buNone/>
              <a:defRPr sz="1200" i="1"/>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22"/>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70" name="Google Shape;170;p22"/>
          <p:cNvSpPr txBox="1">
            <a:spLocks noGrp="1"/>
          </p:cNvSpPr>
          <p:nvPr>
            <p:ph type="body" idx="4"/>
          </p:nvPr>
        </p:nvSpPr>
        <p:spPr>
          <a:xfrm>
            <a:off x="628650" y="1106197"/>
            <a:ext cx="7886700" cy="3568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b="1" i="1">
                <a:solidFill>
                  <a:srgbClr val="7F7F7F"/>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71"/>
        <p:cNvGrpSpPr/>
        <p:nvPr/>
      </p:nvGrpSpPr>
      <p:grpSpPr>
        <a:xfrm>
          <a:off x="0" y="0"/>
          <a:ext cx="0" cy="0"/>
          <a:chOff x="0" y="0"/>
          <a:chExt cx="0" cy="0"/>
        </a:xfrm>
      </p:grpSpPr>
      <p:sp>
        <p:nvSpPr>
          <p:cNvPr id="172" name="Google Shape;172;p23"/>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23"/>
          <p:cNvSpPr txBox="1">
            <a:spLocks noGrp="1"/>
          </p:cNvSpPr>
          <p:nvPr>
            <p:ph type="body" idx="1"/>
          </p:nvPr>
        </p:nvSpPr>
        <p:spPr>
          <a:xfrm>
            <a:off x="4629150" y="2837469"/>
            <a:ext cx="3886200" cy="278090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200"/>
              <a:buNone/>
              <a:defRPr sz="1200" i="1"/>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23"/>
          <p:cNvSpPr txBox="1">
            <a:spLocks noGrp="1"/>
          </p:cNvSpPr>
          <p:nvPr>
            <p:ph type="body" idx="2"/>
          </p:nvPr>
        </p:nvSpPr>
        <p:spPr>
          <a:xfrm>
            <a:off x="628650" y="1825625"/>
            <a:ext cx="3886200" cy="37925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23"/>
          <p:cNvSpPr txBox="1">
            <a:spLocks noGrp="1"/>
          </p:cNvSpPr>
          <p:nvPr>
            <p:ph type="body" idx="3"/>
          </p:nvPr>
        </p:nvSpPr>
        <p:spPr>
          <a:xfrm>
            <a:off x="4629150" y="1825625"/>
            <a:ext cx="3886200" cy="10118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000"/>
              <a:buNone/>
              <a:defRPr sz="2000"/>
            </a:lvl1pPr>
            <a:lvl2pPr marL="914400" lvl="1" indent="-342900" algn="l">
              <a:lnSpc>
                <a:spcPct val="90000"/>
              </a:lnSpc>
              <a:spcBef>
                <a:spcPts val="500"/>
              </a:spcBef>
              <a:spcAft>
                <a:spcPts val="0"/>
              </a:spcAft>
              <a:buSzPts val="1800"/>
              <a:buChar char="-"/>
              <a:defRPr sz="1800"/>
            </a:lvl2pPr>
            <a:lvl3pPr marL="1371600" lvl="2" indent="-342900" algn="l">
              <a:lnSpc>
                <a:spcPct val="90000"/>
              </a:lnSpc>
              <a:spcBef>
                <a:spcPts val="500"/>
              </a:spcBef>
              <a:spcAft>
                <a:spcPts val="0"/>
              </a:spcAft>
              <a:buSzPts val="1800"/>
              <a:buChar char="•"/>
              <a:defRPr sz="1800"/>
            </a:lvl3pPr>
            <a:lvl4pPr marL="1828800" lvl="3" indent="-342900" algn="l">
              <a:lnSpc>
                <a:spcPct val="90000"/>
              </a:lnSpc>
              <a:spcBef>
                <a:spcPts val="500"/>
              </a:spcBef>
              <a:spcAft>
                <a:spcPts val="0"/>
              </a:spcAft>
              <a:buSzPts val="1800"/>
              <a:buChar char="▪"/>
              <a:defRPr sz="1800"/>
            </a:lvl4pPr>
            <a:lvl5pPr marL="2286000" lvl="4" indent="-342900" algn="l">
              <a:lnSpc>
                <a:spcPct val="90000"/>
              </a:lnSpc>
              <a:spcBef>
                <a:spcPts val="500"/>
              </a:spcBef>
              <a:spcAft>
                <a:spcPts val="0"/>
              </a:spcAft>
              <a:buSzPts val="1800"/>
              <a:buChar char="o"/>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23"/>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77" name="Google Shape;177;p23"/>
          <p:cNvSpPr txBox="1">
            <a:spLocks noGrp="1"/>
          </p:cNvSpPr>
          <p:nvPr>
            <p:ph type="body" idx="4"/>
          </p:nvPr>
        </p:nvSpPr>
        <p:spPr>
          <a:xfrm>
            <a:off x="628650" y="1106197"/>
            <a:ext cx="7886700" cy="3568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b="1" i="1">
                <a:solidFill>
                  <a:srgbClr val="7F7F7F"/>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Text, Bullets">
  <p:cSld name="Content, Text, Bullets">
    <p:spTree>
      <p:nvGrpSpPr>
        <p:cNvPr id="1" name="Shape 178"/>
        <p:cNvGrpSpPr/>
        <p:nvPr/>
      </p:nvGrpSpPr>
      <p:grpSpPr>
        <a:xfrm>
          <a:off x="0" y="0"/>
          <a:ext cx="0" cy="0"/>
          <a:chOff x="0" y="0"/>
          <a:chExt cx="0" cy="0"/>
        </a:xfrm>
      </p:grpSpPr>
      <p:sp>
        <p:nvSpPr>
          <p:cNvPr id="179" name="Google Shape;179;p24"/>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 name="Google Shape;180;p24"/>
          <p:cNvSpPr txBox="1">
            <a:spLocks noGrp="1"/>
          </p:cNvSpPr>
          <p:nvPr>
            <p:ph type="body" idx="1"/>
          </p:nvPr>
        </p:nvSpPr>
        <p:spPr>
          <a:xfrm>
            <a:off x="628650" y="1815897"/>
            <a:ext cx="3886200" cy="380226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200"/>
              <a:buNone/>
              <a:defRPr sz="1200" i="1"/>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24"/>
          <p:cNvSpPr txBox="1">
            <a:spLocks noGrp="1"/>
          </p:cNvSpPr>
          <p:nvPr>
            <p:ph type="body" idx="2"/>
          </p:nvPr>
        </p:nvSpPr>
        <p:spPr>
          <a:xfrm>
            <a:off x="4629150" y="2837467"/>
            <a:ext cx="3886200" cy="278069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24"/>
          <p:cNvSpPr txBox="1">
            <a:spLocks noGrp="1"/>
          </p:cNvSpPr>
          <p:nvPr>
            <p:ph type="body" idx="3"/>
          </p:nvPr>
        </p:nvSpPr>
        <p:spPr>
          <a:xfrm>
            <a:off x="4629150" y="1825625"/>
            <a:ext cx="3886200" cy="10118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000"/>
              <a:buNone/>
              <a:defRPr sz="2000"/>
            </a:lvl1pPr>
            <a:lvl2pPr marL="914400" lvl="1" indent="-342900" algn="l">
              <a:lnSpc>
                <a:spcPct val="90000"/>
              </a:lnSpc>
              <a:spcBef>
                <a:spcPts val="500"/>
              </a:spcBef>
              <a:spcAft>
                <a:spcPts val="0"/>
              </a:spcAft>
              <a:buSzPts val="1800"/>
              <a:buChar char="-"/>
              <a:defRPr sz="1800"/>
            </a:lvl2pPr>
            <a:lvl3pPr marL="1371600" lvl="2" indent="-342900" algn="l">
              <a:lnSpc>
                <a:spcPct val="90000"/>
              </a:lnSpc>
              <a:spcBef>
                <a:spcPts val="500"/>
              </a:spcBef>
              <a:spcAft>
                <a:spcPts val="0"/>
              </a:spcAft>
              <a:buSzPts val="1800"/>
              <a:buChar char="•"/>
              <a:defRPr sz="1800"/>
            </a:lvl3pPr>
            <a:lvl4pPr marL="1828800" lvl="3" indent="-342900" algn="l">
              <a:lnSpc>
                <a:spcPct val="90000"/>
              </a:lnSpc>
              <a:spcBef>
                <a:spcPts val="500"/>
              </a:spcBef>
              <a:spcAft>
                <a:spcPts val="0"/>
              </a:spcAft>
              <a:buSzPts val="1800"/>
              <a:buChar char="▪"/>
              <a:defRPr sz="1800"/>
            </a:lvl4pPr>
            <a:lvl5pPr marL="2286000" lvl="4" indent="-342900" algn="l">
              <a:lnSpc>
                <a:spcPct val="90000"/>
              </a:lnSpc>
              <a:spcBef>
                <a:spcPts val="500"/>
              </a:spcBef>
              <a:spcAft>
                <a:spcPts val="0"/>
              </a:spcAft>
              <a:buSzPts val="1800"/>
              <a:buChar char="o"/>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24"/>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84" name="Google Shape;184;p24"/>
          <p:cNvSpPr txBox="1">
            <a:spLocks noGrp="1"/>
          </p:cNvSpPr>
          <p:nvPr>
            <p:ph type="body" idx="4"/>
          </p:nvPr>
        </p:nvSpPr>
        <p:spPr>
          <a:xfrm>
            <a:off x="628650" y="1106197"/>
            <a:ext cx="7886700" cy="3568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b="1" i="1">
                <a:solidFill>
                  <a:srgbClr val="7F7F7F"/>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185"/>
        <p:cNvGrpSpPr/>
        <p:nvPr/>
      </p:nvGrpSpPr>
      <p:grpSpPr>
        <a:xfrm>
          <a:off x="0" y="0"/>
          <a:ext cx="0" cy="0"/>
          <a:chOff x="0" y="0"/>
          <a:chExt cx="0" cy="0"/>
        </a:xfrm>
      </p:grpSpPr>
      <p:sp>
        <p:nvSpPr>
          <p:cNvPr id="186" name="Google Shape;186;p25"/>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25"/>
          <p:cNvSpPr txBox="1">
            <a:spLocks noGrp="1"/>
          </p:cNvSpPr>
          <p:nvPr>
            <p:ph type="body" idx="1"/>
          </p:nvPr>
        </p:nvSpPr>
        <p:spPr>
          <a:xfrm>
            <a:off x="4629150" y="3807093"/>
            <a:ext cx="3886200" cy="181128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200"/>
              <a:buNone/>
              <a:defRPr sz="1200" i="1"/>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25"/>
          <p:cNvSpPr txBox="1">
            <a:spLocks noGrp="1"/>
          </p:cNvSpPr>
          <p:nvPr>
            <p:ph type="body" idx="2"/>
          </p:nvPr>
        </p:nvSpPr>
        <p:spPr>
          <a:xfrm>
            <a:off x="628650" y="1825625"/>
            <a:ext cx="3886200" cy="183336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25"/>
          <p:cNvSpPr txBox="1">
            <a:spLocks noGrp="1"/>
          </p:cNvSpPr>
          <p:nvPr>
            <p:ph type="body" idx="3"/>
          </p:nvPr>
        </p:nvSpPr>
        <p:spPr>
          <a:xfrm>
            <a:off x="4629150" y="1847705"/>
            <a:ext cx="3886200" cy="181128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200"/>
              <a:buNone/>
              <a:defRPr sz="1200" i="1"/>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25"/>
          <p:cNvSpPr txBox="1">
            <a:spLocks noGrp="1"/>
          </p:cNvSpPr>
          <p:nvPr>
            <p:ph type="body" idx="4"/>
          </p:nvPr>
        </p:nvSpPr>
        <p:spPr>
          <a:xfrm>
            <a:off x="628650" y="3807093"/>
            <a:ext cx="3886200" cy="181128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200"/>
              <a:buNone/>
              <a:defRPr sz="1200" i="1"/>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25"/>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92" name="Google Shape;192;p25"/>
          <p:cNvSpPr txBox="1">
            <a:spLocks noGrp="1"/>
          </p:cNvSpPr>
          <p:nvPr>
            <p:ph type="body" idx="5"/>
          </p:nvPr>
        </p:nvSpPr>
        <p:spPr>
          <a:xfrm>
            <a:off x="628650" y="1106197"/>
            <a:ext cx="7886700" cy="3568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b="1" i="1">
                <a:solidFill>
                  <a:srgbClr val="7F7F7F"/>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193"/>
        <p:cNvGrpSpPr/>
        <p:nvPr/>
      </p:nvGrpSpPr>
      <p:grpSpPr>
        <a:xfrm>
          <a:off x="0" y="0"/>
          <a:ext cx="0" cy="0"/>
          <a:chOff x="0" y="0"/>
          <a:chExt cx="0" cy="0"/>
        </a:xfrm>
      </p:grpSpPr>
      <p:sp>
        <p:nvSpPr>
          <p:cNvPr id="194" name="Google Shape;194;p26"/>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 name="Google Shape;195;p26"/>
          <p:cNvSpPr txBox="1">
            <a:spLocks noGrp="1"/>
          </p:cNvSpPr>
          <p:nvPr>
            <p:ph type="body" idx="1"/>
          </p:nvPr>
        </p:nvSpPr>
        <p:spPr>
          <a:xfrm>
            <a:off x="628650" y="1825625"/>
            <a:ext cx="3019523" cy="37925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26"/>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197" name="Google Shape;197;p26"/>
          <p:cNvSpPr txBox="1">
            <a:spLocks noGrp="1"/>
          </p:cNvSpPr>
          <p:nvPr>
            <p:ph type="body" idx="2"/>
          </p:nvPr>
        </p:nvSpPr>
        <p:spPr>
          <a:xfrm>
            <a:off x="628650" y="1106197"/>
            <a:ext cx="7886700" cy="3568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b="1" i="1">
                <a:solidFill>
                  <a:srgbClr val="7F7F7F"/>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hoto with Caption">
  <p:cSld name="Photo with Caption">
    <p:spTree>
      <p:nvGrpSpPr>
        <p:cNvPr id="1" name="Shape 198"/>
        <p:cNvGrpSpPr/>
        <p:nvPr/>
      </p:nvGrpSpPr>
      <p:grpSpPr>
        <a:xfrm>
          <a:off x="0" y="0"/>
          <a:ext cx="0" cy="0"/>
          <a:chOff x="0" y="0"/>
          <a:chExt cx="0" cy="0"/>
        </a:xfrm>
      </p:grpSpPr>
      <p:sp>
        <p:nvSpPr>
          <p:cNvPr id="199" name="Google Shape;199;p27"/>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0" name="Google Shape;200;p27"/>
          <p:cNvSpPr txBox="1">
            <a:spLocks noGrp="1"/>
          </p:cNvSpPr>
          <p:nvPr>
            <p:ph type="body" idx="1"/>
          </p:nvPr>
        </p:nvSpPr>
        <p:spPr>
          <a:xfrm>
            <a:off x="4629150" y="1825625"/>
            <a:ext cx="3886200" cy="37925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1" name="Google Shape;201;p27"/>
          <p:cNvSpPr txBox="1">
            <a:spLocks noGrp="1"/>
          </p:cNvSpPr>
          <p:nvPr>
            <p:ph type="body" idx="2"/>
          </p:nvPr>
        </p:nvSpPr>
        <p:spPr>
          <a:xfrm>
            <a:off x="628650" y="4788816"/>
            <a:ext cx="3886200" cy="82934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000"/>
              <a:buNone/>
              <a:defRPr sz="2000"/>
            </a:lvl1pPr>
            <a:lvl2pPr marL="914400" lvl="1" indent="-342900" algn="l">
              <a:lnSpc>
                <a:spcPct val="90000"/>
              </a:lnSpc>
              <a:spcBef>
                <a:spcPts val="500"/>
              </a:spcBef>
              <a:spcAft>
                <a:spcPts val="0"/>
              </a:spcAft>
              <a:buSzPts val="1800"/>
              <a:buChar char="-"/>
              <a:defRPr sz="1800"/>
            </a:lvl2pPr>
            <a:lvl3pPr marL="1371600" lvl="2" indent="-342900" algn="l">
              <a:lnSpc>
                <a:spcPct val="90000"/>
              </a:lnSpc>
              <a:spcBef>
                <a:spcPts val="500"/>
              </a:spcBef>
              <a:spcAft>
                <a:spcPts val="0"/>
              </a:spcAft>
              <a:buSzPts val="1800"/>
              <a:buChar char="•"/>
              <a:defRPr sz="1800"/>
            </a:lvl3pPr>
            <a:lvl4pPr marL="1828800" lvl="3" indent="-342900" algn="l">
              <a:lnSpc>
                <a:spcPct val="90000"/>
              </a:lnSpc>
              <a:spcBef>
                <a:spcPts val="500"/>
              </a:spcBef>
              <a:spcAft>
                <a:spcPts val="0"/>
              </a:spcAft>
              <a:buSzPts val="1800"/>
              <a:buChar char="▪"/>
              <a:defRPr sz="1800"/>
            </a:lvl4pPr>
            <a:lvl5pPr marL="2286000" lvl="4" indent="-342900" algn="l">
              <a:lnSpc>
                <a:spcPct val="90000"/>
              </a:lnSpc>
              <a:spcBef>
                <a:spcPts val="500"/>
              </a:spcBef>
              <a:spcAft>
                <a:spcPts val="0"/>
              </a:spcAft>
              <a:buSzPts val="1800"/>
              <a:buChar char="o"/>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27"/>
          <p:cNvSpPr>
            <a:spLocks noGrp="1"/>
          </p:cNvSpPr>
          <p:nvPr>
            <p:ph type="pic" idx="3"/>
          </p:nvPr>
        </p:nvSpPr>
        <p:spPr>
          <a:xfrm>
            <a:off x="628650" y="1825625"/>
            <a:ext cx="3886200" cy="296319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066A1"/>
              </a:buClr>
              <a:buSzPts val="1200"/>
              <a:buFont typeface="Merriweather Sans"/>
              <a:buNone/>
              <a:defRPr sz="1200" b="0" i="1"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Google Shape;203;p27"/>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04" name="Google Shape;204;p27"/>
          <p:cNvSpPr txBox="1">
            <a:spLocks noGrp="1"/>
          </p:cNvSpPr>
          <p:nvPr>
            <p:ph type="body" idx="4"/>
          </p:nvPr>
        </p:nvSpPr>
        <p:spPr>
          <a:xfrm>
            <a:off x="628650" y="1106197"/>
            <a:ext cx="7886700" cy="3568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b="1" i="1">
                <a:solidFill>
                  <a:srgbClr val="7F7F7F"/>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Bullets">
  <p:cSld name="Text, Bullets">
    <p:spTree>
      <p:nvGrpSpPr>
        <p:cNvPr id="1" name="Shape 205"/>
        <p:cNvGrpSpPr/>
        <p:nvPr/>
      </p:nvGrpSpPr>
      <p:grpSpPr>
        <a:xfrm>
          <a:off x="0" y="0"/>
          <a:ext cx="0" cy="0"/>
          <a:chOff x="0" y="0"/>
          <a:chExt cx="0" cy="0"/>
        </a:xfrm>
      </p:grpSpPr>
      <p:sp>
        <p:nvSpPr>
          <p:cNvPr id="206" name="Google Shape;206;p28"/>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7" name="Google Shape;207;p28"/>
          <p:cNvSpPr txBox="1">
            <a:spLocks noGrp="1"/>
          </p:cNvSpPr>
          <p:nvPr>
            <p:ph type="body" idx="1"/>
          </p:nvPr>
        </p:nvSpPr>
        <p:spPr>
          <a:xfrm>
            <a:off x="628650" y="2837467"/>
            <a:ext cx="7886700" cy="213988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28"/>
          <p:cNvSpPr txBox="1">
            <a:spLocks noGrp="1"/>
          </p:cNvSpPr>
          <p:nvPr>
            <p:ph type="body" idx="2"/>
          </p:nvPr>
        </p:nvSpPr>
        <p:spPr>
          <a:xfrm>
            <a:off x="628650" y="1825625"/>
            <a:ext cx="7886700" cy="10118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000"/>
              <a:buNone/>
              <a:defRPr sz="2000"/>
            </a:lvl1pPr>
            <a:lvl2pPr marL="914400" lvl="1" indent="-342900" algn="l">
              <a:lnSpc>
                <a:spcPct val="90000"/>
              </a:lnSpc>
              <a:spcBef>
                <a:spcPts val="500"/>
              </a:spcBef>
              <a:spcAft>
                <a:spcPts val="0"/>
              </a:spcAft>
              <a:buSzPts val="1800"/>
              <a:buChar char="-"/>
              <a:defRPr sz="1800"/>
            </a:lvl2pPr>
            <a:lvl3pPr marL="1371600" lvl="2" indent="-342900" algn="l">
              <a:lnSpc>
                <a:spcPct val="90000"/>
              </a:lnSpc>
              <a:spcBef>
                <a:spcPts val="500"/>
              </a:spcBef>
              <a:spcAft>
                <a:spcPts val="0"/>
              </a:spcAft>
              <a:buSzPts val="1800"/>
              <a:buChar char="•"/>
              <a:defRPr sz="1800"/>
            </a:lvl3pPr>
            <a:lvl4pPr marL="1828800" lvl="3" indent="-342900" algn="l">
              <a:lnSpc>
                <a:spcPct val="90000"/>
              </a:lnSpc>
              <a:spcBef>
                <a:spcPts val="500"/>
              </a:spcBef>
              <a:spcAft>
                <a:spcPts val="0"/>
              </a:spcAft>
              <a:buSzPts val="1800"/>
              <a:buChar char="▪"/>
              <a:defRPr sz="1800"/>
            </a:lvl4pPr>
            <a:lvl5pPr marL="2286000" lvl="4" indent="-342900" algn="l">
              <a:lnSpc>
                <a:spcPct val="90000"/>
              </a:lnSpc>
              <a:spcBef>
                <a:spcPts val="500"/>
              </a:spcBef>
              <a:spcAft>
                <a:spcPts val="0"/>
              </a:spcAft>
              <a:buSzPts val="1800"/>
              <a:buChar char="o"/>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28"/>
          <p:cNvSpPr txBox="1">
            <a:spLocks noGrp="1"/>
          </p:cNvSpPr>
          <p:nvPr>
            <p:ph type="body" idx="3"/>
          </p:nvPr>
        </p:nvSpPr>
        <p:spPr>
          <a:xfrm>
            <a:off x="628650" y="4977353"/>
            <a:ext cx="7886700" cy="66289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000"/>
              <a:buNone/>
              <a:defRPr sz="2000" b="1" i="1">
                <a:solidFill>
                  <a:srgbClr val="0066A1"/>
                </a:solidFill>
              </a:defRPr>
            </a:lvl1pPr>
            <a:lvl2pPr marL="914400" lvl="1" indent="-342900" algn="l">
              <a:lnSpc>
                <a:spcPct val="90000"/>
              </a:lnSpc>
              <a:spcBef>
                <a:spcPts val="500"/>
              </a:spcBef>
              <a:spcAft>
                <a:spcPts val="0"/>
              </a:spcAft>
              <a:buSzPts val="1800"/>
              <a:buChar char="-"/>
              <a:defRPr sz="1800"/>
            </a:lvl2pPr>
            <a:lvl3pPr marL="1371600" lvl="2" indent="-342900" algn="l">
              <a:lnSpc>
                <a:spcPct val="90000"/>
              </a:lnSpc>
              <a:spcBef>
                <a:spcPts val="500"/>
              </a:spcBef>
              <a:spcAft>
                <a:spcPts val="0"/>
              </a:spcAft>
              <a:buSzPts val="1800"/>
              <a:buChar char="•"/>
              <a:defRPr sz="1800"/>
            </a:lvl3pPr>
            <a:lvl4pPr marL="1828800" lvl="3" indent="-342900" algn="l">
              <a:lnSpc>
                <a:spcPct val="90000"/>
              </a:lnSpc>
              <a:spcBef>
                <a:spcPts val="500"/>
              </a:spcBef>
              <a:spcAft>
                <a:spcPts val="0"/>
              </a:spcAft>
              <a:buSzPts val="1800"/>
              <a:buChar char="▪"/>
              <a:defRPr sz="1800"/>
            </a:lvl4pPr>
            <a:lvl5pPr marL="2286000" lvl="4" indent="-342900" algn="l">
              <a:lnSpc>
                <a:spcPct val="90000"/>
              </a:lnSpc>
              <a:spcBef>
                <a:spcPts val="500"/>
              </a:spcBef>
              <a:spcAft>
                <a:spcPts val="0"/>
              </a:spcAft>
              <a:buSzPts val="1800"/>
              <a:buChar char="o"/>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28"/>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11" name="Google Shape;211;p28"/>
          <p:cNvSpPr txBox="1">
            <a:spLocks noGrp="1"/>
          </p:cNvSpPr>
          <p:nvPr>
            <p:ph type="body" idx="4"/>
          </p:nvPr>
        </p:nvSpPr>
        <p:spPr>
          <a:xfrm>
            <a:off x="628650" y="1106197"/>
            <a:ext cx="7886700" cy="3568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b="1" i="1">
                <a:solidFill>
                  <a:srgbClr val="7F7F7F"/>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ext, Bullets, Content">
  <p:cSld name="Text, Bullets, Content">
    <p:spTree>
      <p:nvGrpSpPr>
        <p:cNvPr id="1" name="Shape 212"/>
        <p:cNvGrpSpPr/>
        <p:nvPr/>
      </p:nvGrpSpPr>
      <p:grpSpPr>
        <a:xfrm>
          <a:off x="0" y="0"/>
          <a:ext cx="0" cy="0"/>
          <a:chOff x="0" y="0"/>
          <a:chExt cx="0" cy="0"/>
        </a:xfrm>
      </p:grpSpPr>
      <p:sp>
        <p:nvSpPr>
          <p:cNvPr id="213" name="Google Shape;213;p29"/>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29"/>
          <p:cNvSpPr txBox="1">
            <a:spLocks noGrp="1"/>
          </p:cNvSpPr>
          <p:nvPr>
            <p:ph type="body" idx="1"/>
          </p:nvPr>
        </p:nvSpPr>
        <p:spPr>
          <a:xfrm>
            <a:off x="628650" y="4006391"/>
            <a:ext cx="3886200" cy="161177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29"/>
          <p:cNvSpPr txBox="1">
            <a:spLocks noGrp="1"/>
          </p:cNvSpPr>
          <p:nvPr>
            <p:ph type="body" idx="2"/>
          </p:nvPr>
        </p:nvSpPr>
        <p:spPr>
          <a:xfrm>
            <a:off x="628650" y="1825624"/>
            <a:ext cx="7886700" cy="207523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000"/>
              <a:buNone/>
              <a:defRPr sz="2000"/>
            </a:lvl1pPr>
            <a:lvl2pPr marL="914400" lvl="1" indent="-342900" algn="l">
              <a:lnSpc>
                <a:spcPct val="90000"/>
              </a:lnSpc>
              <a:spcBef>
                <a:spcPts val="500"/>
              </a:spcBef>
              <a:spcAft>
                <a:spcPts val="0"/>
              </a:spcAft>
              <a:buSzPts val="1800"/>
              <a:buChar char="-"/>
              <a:defRPr sz="1800"/>
            </a:lvl2pPr>
            <a:lvl3pPr marL="1371600" lvl="2" indent="-342900" algn="l">
              <a:lnSpc>
                <a:spcPct val="90000"/>
              </a:lnSpc>
              <a:spcBef>
                <a:spcPts val="500"/>
              </a:spcBef>
              <a:spcAft>
                <a:spcPts val="0"/>
              </a:spcAft>
              <a:buSzPts val="1800"/>
              <a:buChar char="•"/>
              <a:defRPr sz="1800"/>
            </a:lvl3pPr>
            <a:lvl4pPr marL="1828800" lvl="3" indent="-342900" algn="l">
              <a:lnSpc>
                <a:spcPct val="90000"/>
              </a:lnSpc>
              <a:spcBef>
                <a:spcPts val="500"/>
              </a:spcBef>
              <a:spcAft>
                <a:spcPts val="0"/>
              </a:spcAft>
              <a:buSzPts val="1800"/>
              <a:buChar char="▪"/>
              <a:defRPr sz="1800"/>
            </a:lvl4pPr>
            <a:lvl5pPr marL="2286000" lvl="4" indent="-342900" algn="l">
              <a:lnSpc>
                <a:spcPct val="90000"/>
              </a:lnSpc>
              <a:spcBef>
                <a:spcPts val="500"/>
              </a:spcBef>
              <a:spcAft>
                <a:spcPts val="0"/>
              </a:spcAft>
              <a:buSzPts val="1800"/>
              <a:buChar char="o"/>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6" name="Google Shape;216;p29"/>
          <p:cNvSpPr>
            <a:spLocks noGrp="1"/>
          </p:cNvSpPr>
          <p:nvPr>
            <p:ph type="pic" idx="3"/>
          </p:nvPr>
        </p:nvSpPr>
        <p:spPr>
          <a:xfrm>
            <a:off x="4629150" y="4006391"/>
            <a:ext cx="3886200" cy="161177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066A1"/>
              </a:buClr>
              <a:buSzPts val="1200"/>
              <a:buFont typeface="Merriweather Sans"/>
              <a:buNone/>
              <a:defRPr sz="1200" b="0" i="1"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7" name="Google Shape;217;p29"/>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18" name="Google Shape;218;p29"/>
          <p:cNvSpPr txBox="1">
            <a:spLocks noGrp="1"/>
          </p:cNvSpPr>
          <p:nvPr>
            <p:ph type="body" idx="4"/>
          </p:nvPr>
        </p:nvSpPr>
        <p:spPr>
          <a:xfrm>
            <a:off x="628650" y="1106197"/>
            <a:ext cx="7886700" cy="3568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b="1" i="1">
                <a:solidFill>
                  <a:srgbClr val="7F7F7F"/>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ullets and Image">
  <p:cSld name="Bullets and Image">
    <p:spTree>
      <p:nvGrpSpPr>
        <p:cNvPr id="1" name="Shape 219"/>
        <p:cNvGrpSpPr/>
        <p:nvPr/>
      </p:nvGrpSpPr>
      <p:grpSpPr>
        <a:xfrm>
          <a:off x="0" y="0"/>
          <a:ext cx="0" cy="0"/>
          <a:chOff x="0" y="0"/>
          <a:chExt cx="0" cy="0"/>
        </a:xfrm>
      </p:grpSpPr>
      <p:sp>
        <p:nvSpPr>
          <p:cNvPr id="220" name="Google Shape;220;p30"/>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1" name="Google Shape;221;p30"/>
          <p:cNvSpPr txBox="1">
            <a:spLocks noGrp="1"/>
          </p:cNvSpPr>
          <p:nvPr>
            <p:ph type="body" idx="1"/>
          </p:nvPr>
        </p:nvSpPr>
        <p:spPr>
          <a:xfrm>
            <a:off x="628650" y="1825624"/>
            <a:ext cx="4970872" cy="2887777"/>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 name="Google Shape;222;p30"/>
          <p:cNvSpPr txBox="1">
            <a:spLocks noGrp="1"/>
          </p:cNvSpPr>
          <p:nvPr>
            <p:ph type="body" idx="2"/>
          </p:nvPr>
        </p:nvSpPr>
        <p:spPr>
          <a:xfrm>
            <a:off x="628650" y="4713401"/>
            <a:ext cx="4970872" cy="90476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000"/>
              <a:buNone/>
              <a:defRPr sz="2000" b="1">
                <a:solidFill>
                  <a:srgbClr val="0066A1"/>
                </a:solidFill>
              </a:defRPr>
            </a:lvl1pPr>
            <a:lvl2pPr marL="914400" lvl="1" indent="-342900" algn="l">
              <a:lnSpc>
                <a:spcPct val="90000"/>
              </a:lnSpc>
              <a:spcBef>
                <a:spcPts val="500"/>
              </a:spcBef>
              <a:spcAft>
                <a:spcPts val="0"/>
              </a:spcAft>
              <a:buSzPts val="1800"/>
              <a:buChar char="-"/>
              <a:defRPr sz="1800"/>
            </a:lvl2pPr>
            <a:lvl3pPr marL="1371600" lvl="2" indent="-342900" algn="l">
              <a:lnSpc>
                <a:spcPct val="90000"/>
              </a:lnSpc>
              <a:spcBef>
                <a:spcPts val="500"/>
              </a:spcBef>
              <a:spcAft>
                <a:spcPts val="0"/>
              </a:spcAft>
              <a:buSzPts val="1800"/>
              <a:buChar char="•"/>
              <a:defRPr sz="1800"/>
            </a:lvl3pPr>
            <a:lvl4pPr marL="1828800" lvl="3" indent="-342900" algn="l">
              <a:lnSpc>
                <a:spcPct val="90000"/>
              </a:lnSpc>
              <a:spcBef>
                <a:spcPts val="500"/>
              </a:spcBef>
              <a:spcAft>
                <a:spcPts val="0"/>
              </a:spcAft>
              <a:buSzPts val="1800"/>
              <a:buChar char="▪"/>
              <a:defRPr sz="1800"/>
            </a:lvl4pPr>
            <a:lvl5pPr marL="2286000" lvl="4" indent="-342900" algn="l">
              <a:lnSpc>
                <a:spcPct val="90000"/>
              </a:lnSpc>
              <a:spcBef>
                <a:spcPts val="500"/>
              </a:spcBef>
              <a:spcAft>
                <a:spcPts val="0"/>
              </a:spcAft>
              <a:buSzPts val="1800"/>
              <a:buChar char="o"/>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30"/>
          <p:cNvSpPr>
            <a:spLocks noGrp="1"/>
          </p:cNvSpPr>
          <p:nvPr>
            <p:ph type="pic" idx="3"/>
          </p:nvPr>
        </p:nvSpPr>
        <p:spPr>
          <a:xfrm>
            <a:off x="5712642" y="1825624"/>
            <a:ext cx="2802707" cy="3792539"/>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066A1"/>
              </a:buClr>
              <a:buSzPts val="1200"/>
              <a:buFont typeface="Merriweather Sans"/>
              <a:buNone/>
              <a:defRPr sz="1200" b="0" i="1"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4" name="Google Shape;224;p30"/>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25" name="Google Shape;225;p30"/>
          <p:cNvSpPr txBox="1">
            <a:spLocks noGrp="1"/>
          </p:cNvSpPr>
          <p:nvPr>
            <p:ph type="body" idx="4"/>
          </p:nvPr>
        </p:nvSpPr>
        <p:spPr>
          <a:xfrm>
            <a:off x="628650" y="1106197"/>
            <a:ext cx="7886700" cy="3568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b="1" i="1">
                <a:solidFill>
                  <a:srgbClr val="7F7F7F"/>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Title Slide Opt 1" type="secHead">
  <p:cSld name="SECTION_HEADER">
    <p:spTree>
      <p:nvGrpSpPr>
        <p:cNvPr id="1" name="Shape 32"/>
        <p:cNvGrpSpPr/>
        <p:nvPr/>
      </p:nvGrpSpPr>
      <p:grpSpPr>
        <a:xfrm>
          <a:off x="0" y="0"/>
          <a:ext cx="0" cy="0"/>
          <a:chOff x="0" y="0"/>
          <a:chExt cx="0" cy="0"/>
        </a:xfrm>
      </p:grpSpPr>
      <p:pic>
        <p:nvPicPr>
          <p:cNvPr id="33" name="Google Shape;33;p4"/>
          <p:cNvPicPr preferRelativeResize="0"/>
          <p:nvPr/>
        </p:nvPicPr>
        <p:blipFill rotWithShape="1">
          <a:blip r:embed="rId2">
            <a:alphaModFix/>
          </a:blip>
          <a:srcRect/>
          <a:stretch/>
        </p:blipFill>
        <p:spPr>
          <a:xfrm>
            <a:off x="-23750" y="0"/>
            <a:ext cx="9167750" cy="6858000"/>
          </a:xfrm>
          <a:prstGeom prst="rect">
            <a:avLst/>
          </a:prstGeom>
          <a:noFill/>
          <a:ln>
            <a:noFill/>
          </a:ln>
        </p:spPr>
      </p:pic>
      <p:sp>
        <p:nvSpPr>
          <p:cNvPr id="34" name="Google Shape;34;p4"/>
          <p:cNvSpPr txBox="1">
            <a:spLocks noGrp="1"/>
          </p:cNvSpPr>
          <p:nvPr>
            <p:ph type="title"/>
          </p:nvPr>
        </p:nvSpPr>
        <p:spPr>
          <a:xfrm>
            <a:off x="623888" y="3262831"/>
            <a:ext cx="7886700" cy="82775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4400"/>
              <a:buFont typeface="Calibri"/>
              <a:buNone/>
              <a:defRPr sz="4400" i="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
          <p:cNvSpPr txBox="1">
            <a:spLocks noGrp="1"/>
          </p:cNvSpPr>
          <p:nvPr>
            <p:ph type="body" idx="1"/>
          </p:nvPr>
        </p:nvSpPr>
        <p:spPr>
          <a:xfrm>
            <a:off x="623888" y="4117578"/>
            <a:ext cx="7886700" cy="67245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2800" b="1" i="1">
                <a:solidFill>
                  <a:srgbClr val="7F7F7F"/>
                </a:solidFill>
              </a:defRPr>
            </a:lvl1pPr>
            <a:lvl2pPr marL="914400" lvl="1" indent="-228600" algn="l">
              <a:lnSpc>
                <a:spcPct val="90000"/>
              </a:lnSpc>
              <a:spcBef>
                <a:spcPts val="500"/>
              </a:spcBef>
              <a:spcAft>
                <a:spcPts val="0"/>
              </a:spcAft>
              <a:buSzPts val="2000"/>
              <a:buNone/>
              <a:defRPr sz="2000">
                <a:solidFill>
                  <a:srgbClr val="888888"/>
                </a:solidFill>
              </a:defRPr>
            </a:lvl2pPr>
            <a:lvl3pPr marL="1371600" lvl="2" indent="-228600" algn="l">
              <a:lnSpc>
                <a:spcPct val="90000"/>
              </a:lnSpc>
              <a:spcBef>
                <a:spcPts val="500"/>
              </a:spcBef>
              <a:spcAft>
                <a:spcPts val="0"/>
              </a:spcAft>
              <a:buSzPts val="1800"/>
              <a:buNone/>
              <a:defRPr sz="1800">
                <a:solidFill>
                  <a:srgbClr val="888888"/>
                </a:solidFill>
              </a:defRPr>
            </a:lvl3pPr>
            <a:lvl4pPr marL="1828800" lvl="3" indent="-228600" algn="l">
              <a:lnSpc>
                <a:spcPct val="90000"/>
              </a:lnSpc>
              <a:spcBef>
                <a:spcPts val="500"/>
              </a:spcBef>
              <a:spcAft>
                <a:spcPts val="0"/>
              </a:spcAft>
              <a:buSzPts val="1600"/>
              <a:buNone/>
              <a:defRPr sz="1600">
                <a:solidFill>
                  <a:srgbClr val="888888"/>
                </a:solidFill>
              </a:defRPr>
            </a:lvl4pPr>
            <a:lvl5pPr marL="2286000" lvl="4" indent="-228600" algn="l">
              <a:lnSpc>
                <a:spcPct val="9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6" name="Google Shape;36;p4"/>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b="0" i="0" u="none" strike="noStrike" cap="none">
                <a:solidFill>
                  <a:srgbClr val="0066A1"/>
                </a:solidFill>
                <a:latin typeface="Calibri"/>
                <a:ea typeface="Calibri"/>
                <a:cs typeface="Calibri"/>
                <a:sym typeface="Calibri"/>
              </a:defRPr>
            </a:lvl1pPr>
            <a:lvl2pPr marL="0" marR="0" lvl="1" indent="0" algn="l">
              <a:spcBef>
                <a:spcPts val="0"/>
              </a:spcBef>
              <a:buNone/>
              <a:defRPr sz="1200" b="0" i="0" u="none" strike="noStrike" cap="none">
                <a:solidFill>
                  <a:srgbClr val="0066A1"/>
                </a:solidFill>
                <a:latin typeface="Calibri"/>
                <a:ea typeface="Calibri"/>
                <a:cs typeface="Calibri"/>
                <a:sym typeface="Calibri"/>
              </a:defRPr>
            </a:lvl2pPr>
            <a:lvl3pPr marL="0" marR="0" lvl="2" indent="0" algn="l">
              <a:spcBef>
                <a:spcPts val="0"/>
              </a:spcBef>
              <a:buNone/>
              <a:defRPr sz="1200" b="0" i="0" u="none" strike="noStrike" cap="none">
                <a:solidFill>
                  <a:srgbClr val="0066A1"/>
                </a:solidFill>
                <a:latin typeface="Calibri"/>
                <a:ea typeface="Calibri"/>
                <a:cs typeface="Calibri"/>
                <a:sym typeface="Calibri"/>
              </a:defRPr>
            </a:lvl3pPr>
            <a:lvl4pPr marL="0" marR="0" lvl="3" indent="0" algn="l">
              <a:spcBef>
                <a:spcPts val="0"/>
              </a:spcBef>
              <a:buNone/>
              <a:defRPr sz="1200" b="0" i="0" u="none" strike="noStrike" cap="none">
                <a:solidFill>
                  <a:srgbClr val="0066A1"/>
                </a:solidFill>
                <a:latin typeface="Calibri"/>
                <a:ea typeface="Calibri"/>
                <a:cs typeface="Calibri"/>
                <a:sym typeface="Calibri"/>
              </a:defRPr>
            </a:lvl4pPr>
            <a:lvl5pPr marL="0" marR="0" lvl="4" indent="0" algn="l">
              <a:spcBef>
                <a:spcPts val="0"/>
              </a:spcBef>
              <a:buNone/>
              <a:defRPr sz="1200" b="0" i="0" u="none" strike="noStrike" cap="none">
                <a:solidFill>
                  <a:srgbClr val="0066A1"/>
                </a:solidFill>
                <a:latin typeface="Calibri"/>
                <a:ea typeface="Calibri"/>
                <a:cs typeface="Calibri"/>
                <a:sym typeface="Calibri"/>
              </a:defRPr>
            </a:lvl5pPr>
            <a:lvl6pPr marL="0" marR="0" lvl="5" indent="0" algn="l">
              <a:spcBef>
                <a:spcPts val="0"/>
              </a:spcBef>
              <a:buNone/>
              <a:defRPr sz="1200" b="0" i="0" u="none" strike="noStrike" cap="none">
                <a:solidFill>
                  <a:srgbClr val="0066A1"/>
                </a:solidFill>
                <a:latin typeface="Calibri"/>
                <a:ea typeface="Calibri"/>
                <a:cs typeface="Calibri"/>
                <a:sym typeface="Calibri"/>
              </a:defRPr>
            </a:lvl6pPr>
            <a:lvl7pPr marL="0" marR="0" lvl="6" indent="0" algn="l">
              <a:spcBef>
                <a:spcPts val="0"/>
              </a:spcBef>
              <a:buNone/>
              <a:defRPr sz="1200" b="0" i="0" u="none" strike="noStrike" cap="none">
                <a:solidFill>
                  <a:srgbClr val="0066A1"/>
                </a:solidFill>
                <a:latin typeface="Calibri"/>
                <a:ea typeface="Calibri"/>
                <a:cs typeface="Calibri"/>
                <a:sym typeface="Calibri"/>
              </a:defRPr>
            </a:lvl7pPr>
            <a:lvl8pPr marL="0" marR="0" lvl="7" indent="0" algn="l">
              <a:spcBef>
                <a:spcPts val="0"/>
              </a:spcBef>
              <a:buNone/>
              <a:defRPr sz="1200" b="0" i="0" u="none" strike="noStrike" cap="none">
                <a:solidFill>
                  <a:srgbClr val="0066A1"/>
                </a:solidFill>
                <a:latin typeface="Calibri"/>
                <a:ea typeface="Calibri"/>
                <a:cs typeface="Calibri"/>
                <a:sym typeface="Calibri"/>
              </a:defRPr>
            </a:lvl8pPr>
            <a:lvl9pPr marL="0" marR="0" lvl="8" indent="0" algn="l">
              <a:spcBef>
                <a:spcPts val="0"/>
              </a:spcBef>
              <a:buNone/>
              <a:defRPr sz="12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37" name="Google Shape;37;p4"/>
          <p:cNvPicPr preferRelativeResize="0"/>
          <p:nvPr/>
        </p:nvPicPr>
        <p:blipFill rotWithShape="1">
          <a:blip r:embed="rId3">
            <a:alphaModFix/>
          </a:blip>
          <a:srcRect/>
          <a:stretch/>
        </p:blipFill>
        <p:spPr>
          <a:xfrm flipH="1">
            <a:off x="-23750" y="0"/>
            <a:ext cx="9191500" cy="698500"/>
          </a:xfrm>
          <a:prstGeom prst="rect">
            <a:avLst/>
          </a:prstGeom>
          <a:noFill/>
          <a:ln>
            <a:noFill/>
          </a:ln>
        </p:spPr>
      </p:pic>
      <p:pic>
        <p:nvPicPr>
          <p:cNvPr id="38" name="Google Shape;38;p4"/>
          <p:cNvPicPr preferRelativeResize="0"/>
          <p:nvPr/>
        </p:nvPicPr>
        <p:blipFill rotWithShape="1">
          <a:blip r:embed="rId4">
            <a:alphaModFix/>
          </a:blip>
          <a:srcRect/>
          <a:stretch/>
        </p:blipFill>
        <p:spPr>
          <a:xfrm>
            <a:off x="7613960" y="5982005"/>
            <a:ext cx="1215715" cy="354989"/>
          </a:xfrm>
          <a:prstGeom prst="rect">
            <a:avLst/>
          </a:prstGeom>
          <a:noFill/>
          <a:ln>
            <a:noFill/>
          </a:ln>
        </p:spPr>
      </p:pic>
      <p:pic>
        <p:nvPicPr>
          <p:cNvPr id="39" name="Google Shape;39;p4"/>
          <p:cNvPicPr preferRelativeResize="0"/>
          <p:nvPr/>
        </p:nvPicPr>
        <p:blipFill rotWithShape="1">
          <a:blip r:embed="rId3">
            <a:alphaModFix/>
          </a:blip>
          <a:srcRect/>
          <a:stretch/>
        </p:blipFill>
        <p:spPr>
          <a:xfrm rot="10800000" flipH="1">
            <a:off x="0" y="6159500"/>
            <a:ext cx="9144000" cy="6985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Custom 4 Images">
  <p:cSld name="Title Slide Custom 4 Images">
    <p:spTree>
      <p:nvGrpSpPr>
        <p:cNvPr id="1" name="Shape 226"/>
        <p:cNvGrpSpPr/>
        <p:nvPr/>
      </p:nvGrpSpPr>
      <p:grpSpPr>
        <a:xfrm>
          <a:off x="0" y="0"/>
          <a:ext cx="0" cy="0"/>
          <a:chOff x="0" y="0"/>
          <a:chExt cx="0" cy="0"/>
        </a:xfrm>
      </p:grpSpPr>
      <p:sp>
        <p:nvSpPr>
          <p:cNvPr id="227" name="Google Shape;227;p31"/>
          <p:cNvSpPr>
            <a:spLocks noGrp="1"/>
          </p:cNvSpPr>
          <p:nvPr>
            <p:ph type="pic" idx="2"/>
          </p:nvPr>
        </p:nvSpPr>
        <p:spPr>
          <a:xfrm>
            <a:off x="-1" y="0"/>
            <a:ext cx="2271889" cy="28098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066A1"/>
              </a:buClr>
              <a:buSzPts val="1800"/>
              <a:buFont typeface="Merriweather Sans"/>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8" name="Google Shape;228;p31"/>
          <p:cNvSpPr>
            <a:spLocks noGrp="1"/>
          </p:cNvSpPr>
          <p:nvPr>
            <p:ph type="pic" idx="3"/>
          </p:nvPr>
        </p:nvSpPr>
        <p:spPr>
          <a:xfrm>
            <a:off x="2285999" y="0"/>
            <a:ext cx="2271889" cy="28098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066A1"/>
              </a:buClr>
              <a:buSzPts val="1800"/>
              <a:buFont typeface="Merriweather Sans"/>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9" name="Google Shape;229;p31"/>
          <p:cNvSpPr>
            <a:spLocks noGrp="1"/>
          </p:cNvSpPr>
          <p:nvPr>
            <p:ph type="pic" idx="4"/>
          </p:nvPr>
        </p:nvSpPr>
        <p:spPr>
          <a:xfrm>
            <a:off x="4571999" y="0"/>
            <a:ext cx="2271889" cy="28098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066A1"/>
              </a:buClr>
              <a:buSzPts val="1800"/>
              <a:buFont typeface="Merriweather Sans"/>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0" name="Google Shape;230;p31"/>
          <p:cNvSpPr>
            <a:spLocks noGrp="1"/>
          </p:cNvSpPr>
          <p:nvPr>
            <p:ph type="pic" idx="5"/>
          </p:nvPr>
        </p:nvSpPr>
        <p:spPr>
          <a:xfrm>
            <a:off x="6857999" y="0"/>
            <a:ext cx="2315683" cy="28098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066A1"/>
              </a:buClr>
              <a:buSzPts val="1800"/>
              <a:buFont typeface="Merriweather Sans"/>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1" name="Google Shape;231;p31"/>
          <p:cNvSpPr txBox="1">
            <a:spLocks noGrp="1"/>
          </p:cNvSpPr>
          <p:nvPr>
            <p:ph type="ctrTitle"/>
          </p:nvPr>
        </p:nvSpPr>
        <p:spPr>
          <a:xfrm>
            <a:off x="450912" y="3157836"/>
            <a:ext cx="7909316" cy="7650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2800"/>
              <a:buFont typeface="Calibri"/>
              <a:buNone/>
              <a:defRPr sz="28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2" name="Google Shape;232;p31"/>
          <p:cNvSpPr txBox="1">
            <a:spLocks noGrp="1"/>
          </p:cNvSpPr>
          <p:nvPr>
            <p:ph type="subTitle" idx="1"/>
          </p:nvPr>
        </p:nvSpPr>
        <p:spPr>
          <a:xfrm>
            <a:off x="450913" y="4165407"/>
            <a:ext cx="7909316" cy="429768"/>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SzPts val="2000"/>
              <a:buFont typeface="Noto Sans Symbols"/>
              <a:buNone/>
              <a:defRPr sz="2000" b="0">
                <a:solidFill>
                  <a:srgbClr val="FFFFFF"/>
                </a:solidFill>
                <a:latin typeface="Calibri"/>
                <a:ea typeface="Calibri"/>
                <a:cs typeface="Calibri"/>
                <a:sym typeface="Calibri"/>
              </a:defRPr>
            </a:lvl1pPr>
            <a:lvl2pPr lvl="1" algn="l">
              <a:lnSpc>
                <a:spcPct val="90000"/>
              </a:lnSpc>
              <a:spcBef>
                <a:spcPts val="500"/>
              </a:spcBef>
              <a:spcAft>
                <a:spcPts val="0"/>
              </a:spcAft>
              <a:buSzPts val="1800"/>
              <a:buChar char="-"/>
              <a:defRPr/>
            </a:lvl2pPr>
            <a:lvl3pPr lvl="2" algn="l">
              <a:lnSpc>
                <a:spcPct val="90000"/>
              </a:lnSpc>
              <a:spcBef>
                <a:spcPts val="500"/>
              </a:spcBef>
              <a:spcAft>
                <a:spcPts val="0"/>
              </a:spcAft>
              <a:buSzPts val="1800"/>
              <a:buChar char="•"/>
              <a:defRPr/>
            </a:lvl3pPr>
            <a:lvl4pPr lvl="3" algn="l">
              <a:lnSpc>
                <a:spcPct val="90000"/>
              </a:lnSpc>
              <a:spcBef>
                <a:spcPts val="500"/>
              </a:spcBef>
              <a:spcAft>
                <a:spcPts val="0"/>
              </a:spcAft>
              <a:buSzPts val="1800"/>
              <a:buChar char="▪"/>
              <a:defRPr/>
            </a:lvl4pPr>
            <a:lvl5pPr lvl="4" algn="l">
              <a:lnSpc>
                <a:spcPct val="90000"/>
              </a:lnSpc>
              <a:spcBef>
                <a:spcPts val="500"/>
              </a:spcBef>
              <a:spcAft>
                <a:spcPts val="0"/>
              </a:spcAft>
              <a:buSzPts val="1800"/>
              <a:buChar char="o"/>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233" name="Google Shape;233;p31"/>
          <p:cNvSpPr txBox="1">
            <a:spLocks noGrp="1"/>
          </p:cNvSpPr>
          <p:nvPr>
            <p:ph type="body" idx="6"/>
          </p:nvPr>
        </p:nvSpPr>
        <p:spPr>
          <a:xfrm>
            <a:off x="442206" y="4887456"/>
            <a:ext cx="7918022" cy="37800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600"/>
              <a:buFont typeface="Calibri"/>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4" name="Google Shape;234;p3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5" name="Google Shape;235;p31"/>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0066A1"/>
                </a:solidFill>
                <a:latin typeface="Calibri"/>
                <a:ea typeface="Calibri"/>
                <a:cs typeface="Calibri"/>
                <a:sym typeface="Calibri"/>
              </a:defRPr>
            </a:lvl1pPr>
            <a:lvl2pPr marL="0" marR="0" lvl="1" indent="0" algn="l">
              <a:spcBef>
                <a:spcPts val="0"/>
              </a:spcBef>
              <a:buNone/>
              <a:defRPr sz="1200">
                <a:solidFill>
                  <a:srgbClr val="0066A1"/>
                </a:solidFill>
                <a:latin typeface="Calibri"/>
                <a:ea typeface="Calibri"/>
                <a:cs typeface="Calibri"/>
                <a:sym typeface="Calibri"/>
              </a:defRPr>
            </a:lvl2pPr>
            <a:lvl3pPr marL="0" marR="0" lvl="2" indent="0" algn="l">
              <a:spcBef>
                <a:spcPts val="0"/>
              </a:spcBef>
              <a:buNone/>
              <a:defRPr sz="1200">
                <a:solidFill>
                  <a:srgbClr val="0066A1"/>
                </a:solidFill>
                <a:latin typeface="Calibri"/>
                <a:ea typeface="Calibri"/>
                <a:cs typeface="Calibri"/>
                <a:sym typeface="Calibri"/>
              </a:defRPr>
            </a:lvl3pPr>
            <a:lvl4pPr marL="0" marR="0" lvl="3" indent="0" algn="l">
              <a:spcBef>
                <a:spcPts val="0"/>
              </a:spcBef>
              <a:buNone/>
              <a:defRPr sz="1200">
                <a:solidFill>
                  <a:srgbClr val="0066A1"/>
                </a:solidFill>
                <a:latin typeface="Calibri"/>
                <a:ea typeface="Calibri"/>
                <a:cs typeface="Calibri"/>
                <a:sym typeface="Calibri"/>
              </a:defRPr>
            </a:lvl4pPr>
            <a:lvl5pPr marL="0" marR="0" lvl="4" indent="0" algn="l">
              <a:spcBef>
                <a:spcPts val="0"/>
              </a:spcBef>
              <a:buNone/>
              <a:defRPr sz="1200">
                <a:solidFill>
                  <a:srgbClr val="0066A1"/>
                </a:solidFill>
                <a:latin typeface="Calibri"/>
                <a:ea typeface="Calibri"/>
                <a:cs typeface="Calibri"/>
                <a:sym typeface="Calibri"/>
              </a:defRPr>
            </a:lvl5pPr>
            <a:lvl6pPr marL="0" marR="0" lvl="5" indent="0" algn="l">
              <a:spcBef>
                <a:spcPts val="0"/>
              </a:spcBef>
              <a:buNone/>
              <a:defRPr sz="1200">
                <a:solidFill>
                  <a:srgbClr val="0066A1"/>
                </a:solidFill>
                <a:latin typeface="Calibri"/>
                <a:ea typeface="Calibri"/>
                <a:cs typeface="Calibri"/>
                <a:sym typeface="Calibri"/>
              </a:defRPr>
            </a:lvl6pPr>
            <a:lvl7pPr marL="0" marR="0" lvl="6" indent="0" algn="l">
              <a:spcBef>
                <a:spcPts val="0"/>
              </a:spcBef>
              <a:buNone/>
              <a:defRPr sz="1200">
                <a:solidFill>
                  <a:srgbClr val="0066A1"/>
                </a:solidFill>
                <a:latin typeface="Calibri"/>
                <a:ea typeface="Calibri"/>
                <a:cs typeface="Calibri"/>
                <a:sym typeface="Calibri"/>
              </a:defRPr>
            </a:lvl7pPr>
            <a:lvl8pPr marL="0" marR="0" lvl="7" indent="0" algn="l">
              <a:spcBef>
                <a:spcPts val="0"/>
              </a:spcBef>
              <a:buNone/>
              <a:defRPr sz="1200">
                <a:solidFill>
                  <a:srgbClr val="0066A1"/>
                </a:solidFill>
                <a:latin typeface="Calibri"/>
                <a:ea typeface="Calibri"/>
                <a:cs typeface="Calibri"/>
                <a:sym typeface="Calibri"/>
              </a:defRPr>
            </a:lvl8pPr>
            <a:lvl9pPr marL="0" marR="0" lvl="8" indent="0" algn="l">
              <a:spcBef>
                <a:spcPts val="0"/>
              </a:spcBef>
              <a:buNone/>
              <a:defRPr sz="1200">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One Content">
  <p:cSld name="1_One Content">
    <p:spTree>
      <p:nvGrpSpPr>
        <p:cNvPr id="1" name="Shape 236"/>
        <p:cNvGrpSpPr/>
        <p:nvPr/>
      </p:nvGrpSpPr>
      <p:grpSpPr>
        <a:xfrm>
          <a:off x="0" y="0"/>
          <a:ext cx="0" cy="0"/>
          <a:chOff x="0" y="0"/>
          <a:chExt cx="0" cy="0"/>
        </a:xfrm>
      </p:grpSpPr>
      <p:pic>
        <p:nvPicPr>
          <p:cNvPr id="237" name="Google Shape;237;p32"/>
          <p:cNvPicPr preferRelativeResize="0"/>
          <p:nvPr/>
        </p:nvPicPr>
        <p:blipFill rotWithShape="1">
          <a:blip r:embed="rId2">
            <a:alphaModFix/>
          </a:blip>
          <a:srcRect/>
          <a:stretch/>
        </p:blipFill>
        <p:spPr>
          <a:xfrm>
            <a:off x="-1" y="0"/>
            <a:ext cx="9143997" cy="1340555"/>
          </a:xfrm>
          <a:prstGeom prst="rect">
            <a:avLst/>
          </a:prstGeom>
          <a:noFill/>
          <a:ln>
            <a:noFill/>
          </a:ln>
        </p:spPr>
      </p:pic>
      <p:sp>
        <p:nvSpPr>
          <p:cNvPr id="238" name="Google Shape;238;p32"/>
          <p:cNvSpPr txBox="1">
            <a:spLocks noGrp="1"/>
          </p:cNvSpPr>
          <p:nvPr>
            <p:ph type="title"/>
          </p:nvPr>
        </p:nvSpPr>
        <p:spPr>
          <a:xfrm>
            <a:off x="366889" y="197555"/>
            <a:ext cx="8381999" cy="103011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200"/>
              <a:buFont typeface="Calibri"/>
              <a:buNone/>
              <a:defRPr sz="32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32"/>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40" name="Google Shape;240;p32"/>
          <p:cNvSpPr txBox="1">
            <a:spLocks noGrp="1"/>
          </p:cNvSpPr>
          <p:nvPr>
            <p:ph type="body" idx="1"/>
          </p:nvPr>
        </p:nvSpPr>
        <p:spPr>
          <a:xfrm>
            <a:off x="366889" y="1644952"/>
            <a:ext cx="8381999" cy="4366381"/>
          </a:xfrm>
          <a:prstGeom prst="rect">
            <a:avLst/>
          </a:prstGeom>
          <a:noFill/>
          <a:ln>
            <a:noFill/>
          </a:ln>
        </p:spPr>
        <p:txBody>
          <a:bodyPr spcFirstLastPara="1" wrap="square" lIns="91425" tIns="45700" rIns="91425" bIns="45700" anchor="t" anchorCtr="0">
            <a:noAutofit/>
          </a:bodyPr>
          <a:lstStyle>
            <a:lvl1pPr marL="457200" lvl="0" indent="-417194" algn="l">
              <a:lnSpc>
                <a:spcPct val="90000"/>
              </a:lnSpc>
              <a:spcBef>
                <a:spcPts val="1800"/>
              </a:spcBef>
              <a:spcAft>
                <a:spcPts val="0"/>
              </a:spcAft>
              <a:buSzPts val="2970"/>
              <a:buFont typeface="Calibri"/>
              <a:buChar char="•"/>
              <a:defRPr sz="2200" b="0">
                <a:solidFill>
                  <a:srgbClr val="000000"/>
                </a:solidFill>
                <a:latin typeface="Calibri"/>
                <a:ea typeface="Calibri"/>
                <a:cs typeface="Calibri"/>
                <a:sym typeface="Calibri"/>
              </a:defRPr>
            </a:lvl1pPr>
            <a:lvl2pPr marL="914400" lvl="1" indent="-342900" algn="l">
              <a:lnSpc>
                <a:spcPct val="90000"/>
              </a:lnSpc>
              <a:spcBef>
                <a:spcPts val="1000"/>
              </a:spcBef>
              <a:spcAft>
                <a:spcPts val="0"/>
              </a:spcAft>
              <a:buClr>
                <a:srgbClr val="7F7F7F"/>
              </a:buClr>
              <a:buSzPts val="1800"/>
              <a:buFont typeface="Merriweather Sans"/>
              <a:buChar char="–"/>
              <a:defRPr sz="1800"/>
            </a:lvl2pPr>
            <a:lvl3pPr marL="1371600" lvl="2" indent="-342900" algn="l">
              <a:lnSpc>
                <a:spcPct val="90000"/>
              </a:lnSpc>
              <a:spcBef>
                <a:spcPts val="800"/>
              </a:spcBef>
              <a:spcAft>
                <a:spcPts val="0"/>
              </a:spcAft>
              <a:buClr>
                <a:srgbClr val="7F7F7F"/>
              </a:buClr>
              <a:buSzPts val="1800"/>
              <a:buFont typeface="Merriweather Sans"/>
              <a:buChar char="–"/>
              <a:defRPr sz="1800"/>
            </a:lvl3pPr>
            <a:lvl4pPr marL="1828800" lvl="3" indent="-323850" algn="l">
              <a:lnSpc>
                <a:spcPct val="90000"/>
              </a:lnSpc>
              <a:spcBef>
                <a:spcPts val="800"/>
              </a:spcBef>
              <a:spcAft>
                <a:spcPts val="0"/>
              </a:spcAft>
              <a:buClr>
                <a:srgbClr val="7F7F7F"/>
              </a:buClr>
              <a:buSzPts val="1500"/>
              <a:buChar char="▪"/>
              <a:defRPr sz="1500"/>
            </a:lvl4pPr>
            <a:lvl5pPr marL="2286000" lvl="4" indent="-317500" algn="l">
              <a:lnSpc>
                <a:spcPct val="90000"/>
              </a:lnSpc>
              <a:spcBef>
                <a:spcPts val="800"/>
              </a:spcBef>
              <a:spcAft>
                <a:spcPts val="0"/>
              </a:spcAft>
              <a:buClr>
                <a:srgbClr val="7F7F7F"/>
              </a:buClr>
              <a:buSzPts val="1400"/>
              <a:buFont typeface="Noto Sans Symbols"/>
              <a:buChar char="▪"/>
              <a:defRPr sz="14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Universal">
  <p:cSld name="Title Slide Universal">
    <p:spTree>
      <p:nvGrpSpPr>
        <p:cNvPr id="1" name="Shape 241"/>
        <p:cNvGrpSpPr/>
        <p:nvPr/>
      </p:nvGrpSpPr>
      <p:grpSpPr>
        <a:xfrm>
          <a:off x="0" y="0"/>
          <a:ext cx="0" cy="0"/>
          <a:chOff x="0" y="0"/>
          <a:chExt cx="0" cy="0"/>
        </a:xfrm>
      </p:grpSpPr>
      <p:sp>
        <p:nvSpPr>
          <p:cNvPr id="242" name="Google Shape;242;p33"/>
          <p:cNvSpPr/>
          <p:nvPr/>
        </p:nvSpPr>
        <p:spPr>
          <a:xfrm>
            <a:off x="1588" y="0"/>
            <a:ext cx="9172575" cy="59150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43" name="Google Shape;243;p33"/>
          <p:cNvPicPr preferRelativeResize="0"/>
          <p:nvPr/>
        </p:nvPicPr>
        <p:blipFill rotWithShape="1">
          <a:blip r:embed="rId2">
            <a:alphaModFix/>
          </a:blip>
          <a:srcRect/>
          <a:stretch/>
        </p:blipFill>
        <p:spPr>
          <a:xfrm>
            <a:off x="0" y="2809875"/>
            <a:ext cx="9144000" cy="3105150"/>
          </a:xfrm>
          <a:prstGeom prst="rect">
            <a:avLst/>
          </a:prstGeom>
          <a:noFill/>
          <a:ln>
            <a:noFill/>
          </a:ln>
        </p:spPr>
      </p:pic>
      <p:sp>
        <p:nvSpPr>
          <p:cNvPr id="244" name="Google Shape;244;p33"/>
          <p:cNvSpPr txBox="1">
            <a:spLocks noGrp="1"/>
          </p:cNvSpPr>
          <p:nvPr>
            <p:ph type="ctrTitle"/>
          </p:nvPr>
        </p:nvSpPr>
        <p:spPr>
          <a:xfrm>
            <a:off x="450912" y="3157836"/>
            <a:ext cx="7909316" cy="7650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2800"/>
              <a:buFont typeface="Calibri"/>
              <a:buNone/>
              <a:defRPr sz="28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5" name="Google Shape;245;p33"/>
          <p:cNvSpPr txBox="1">
            <a:spLocks noGrp="1"/>
          </p:cNvSpPr>
          <p:nvPr>
            <p:ph type="subTitle" idx="1"/>
          </p:nvPr>
        </p:nvSpPr>
        <p:spPr>
          <a:xfrm>
            <a:off x="450913" y="4165407"/>
            <a:ext cx="7909316" cy="429768"/>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SzPts val="2000"/>
              <a:buFont typeface="Noto Sans Symbols"/>
              <a:buNone/>
              <a:defRPr sz="2000" b="0">
                <a:solidFill>
                  <a:srgbClr val="FFFFFF"/>
                </a:solidFill>
                <a:latin typeface="Calibri"/>
                <a:ea typeface="Calibri"/>
                <a:cs typeface="Calibri"/>
                <a:sym typeface="Calibri"/>
              </a:defRPr>
            </a:lvl1pPr>
            <a:lvl2pPr lvl="1" algn="l">
              <a:lnSpc>
                <a:spcPct val="90000"/>
              </a:lnSpc>
              <a:spcBef>
                <a:spcPts val="500"/>
              </a:spcBef>
              <a:spcAft>
                <a:spcPts val="0"/>
              </a:spcAft>
              <a:buSzPts val="1800"/>
              <a:buChar char="-"/>
              <a:defRPr/>
            </a:lvl2pPr>
            <a:lvl3pPr lvl="2" algn="l">
              <a:lnSpc>
                <a:spcPct val="90000"/>
              </a:lnSpc>
              <a:spcBef>
                <a:spcPts val="500"/>
              </a:spcBef>
              <a:spcAft>
                <a:spcPts val="0"/>
              </a:spcAft>
              <a:buSzPts val="1800"/>
              <a:buChar char="•"/>
              <a:defRPr/>
            </a:lvl3pPr>
            <a:lvl4pPr lvl="3" algn="l">
              <a:lnSpc>
                <a:spcPct val="90000"/>
              </a:lnSpc>
              <a:spcBef>
                <a:spcPts val="500"/>
              </a:spcBef>
              <a:spcAft>
                <a:spcPts val="0"/>
              </a:spcAft>
              <a:buSzPts val="1800"/>
              <a:buChar char="▪"/>
              <a:defRPr/>
            </a:lvl4pPr>
            <a:lvl5pPr lvl="4" algn="l">
              <a:lnSpc>
                <a:spcPct val="90000"/>
              </a:lnSpc>
              <a:spcBef>
                <a:spcPts val="500"/>
              </a:spcBef>
              <a:spcAft>
                <a:spcPts val="0"/>
              </a:spcAft>
              <a:buSzPts val="1800"/>
              <a:buChar char="o"/>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246" name="Google Shape;246;p33"/>
          <p:cNvSpPr txBox="1">
            <a:spLocks noGrp="1"/>
          </p:cNvSpPr>
          <p:nvPr>
            <p:ph type="body" idx="2"/>
          </p:nvPr>
        </p:nvSpPr>
        <p:spPr>
          <a:xfrm>
            <a:off x="442206" y="4887456"/>
            <a:ext cx="7918022" cy="37800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600"/>
              <a:buFont typeface="Calibri"/>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33"/>
          <p:cNvSpPr txBox="1">
            <a:spLocks noGrp="1"/>
          </p:cNvSpPr>
          <p:nvPr>
            <p:ph type="dt" idx="10"/>
          </p:nvPr>
        </p:nvSpPr>
        <p:spPr>
          <a:xfrm>
            <a:off x="865188" y="6356350"/>
            <a:ext cx="16430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8" name="Google Shape;248;p33"/>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888888"/>
                </a:solidFill>
                <a:latin typeface="Calibri"/>
                <a:ea typeface="Calibri"/>
                <a:cs typeface="Calibri"/>
                <a:sym typeface="Calibri"/>
              </a:defRPr>
            </a:lvl1pPr>
            <a:lvl2pPr marL="0" marR="0" lvl="1" indent="0" algn="l">
              <a:spcBef>
                <a:spcPts val="0"/>
              </a:spcBef>
              <a:buNone/>
              <a:defRPr sz="1200">
                <a:solidFill>
                  <a:srgbClr val="888888"/>
                </a:solidFill>
                <a:latin typeface="Calibri"/>
                <a:ea typeface="Calibri"/>
                <a:cs typeface="Calibri"/>
                <a:sym typeface="Calibri"/>
              </a:defRPr>
            </a:lvl2pPr>
            <a:lvl3pPr marL="0" marR="0" lvl="2" indent="0" algn="l">
              <a:spcBef>
                <a:spcPts val="0"/>
              </a:spcBef>
              <a:buNone/>
              <a:defRPr sz="1200">
                <a:solidFill>
                  <a:srgbClr val="888888"/>
                </a:solidFill>
                <a:latin typeface="Calibri"/>
                <a:ea typeface="Calibri"/>
                <a:cs typeface="Calibri"/>
                <a:sym typeface="Calibri"/>
              </a:defRPr>
            </a:lvl3pPr>
            <a:lvl4pPr marL="0" marR="0" lvl="3" indent="0" algn="l">
              <a:spcBef>
                <a:spcPts val="0"/>
              </a:spcBef>
              <a:buNone/>
              <a:defRPr sz="1200">
                <a:solidFill>
                  <a:srgbClr val="888888"/>
                </a:solidFill>
                <a:latin typeface="Calibri"/>
                <a:ea typeface="Calibri"/>
                <a:cs typeface="Calibri"/>
                <a:sym typeface="Calibri"/>
              </a:defRPr>
            </a:lvl4pPr>
            <a:lvl5pPr marL="0" marR="0" lvl="4" indent="0" algn="l">
              <a:spcBef>
                <a:spcPts val="0"/>
              </a:spcBef>
              <a:buNone/>
              <a:defRPr sz="1200">
                <a:solidFill>
                  <a:srgbClr val="888888"/>
                </a:solidFill>
                <a:latin typeface="Calibri"/>
                <a:ea typeface="Calibri"/>
                <a:cs typeface="Calibri"/>
                <a:sym typeface="Calibri"/>
              </a:defRPr>
            </a:lvl5pPr>
            <a:lvl6pPr marL="0" marR="0" lvl="5" indent="0" algn="l">
              <a:spcBef>
                <a:spcPts val="0"/>
              </a:spcBef>
              <a:buNone/>
              <a:defRPr sz="1200">
                <a:solidFill>
                  <a:srgbClr val="888888"/>
                </a:solidFill>
                <a:latin typeface="Calibri"/>
                <a:ea typeface="Calibri"/>
                <a:cs typeface="Calibri"/>
                <a:sym typeface="Calibri"/>
              </a:defRPr>
            </a:lvl6pPr>
            <a:lvl7pPr marL="0" marR="0" lvl="6" indent="0" algn="l">
              <a:spcBef>
                <a:spcPts val="0"/>
              </a:spcBef>
              <a:buNone/>
              <a:defRPr sz="1200">
                <a:solidFill>
                  <a:srgbClr val="888888"/>
                </a:solidFill>
                <a:latin typeface="Calibri"/>
                <a:ea typeface="Calibri"/>
                <a:cs typeface="Calibri"/>
                <a:sym typeface="Calibri"/>
              </a:defRPr>
            </a:lvl7pPr>
            <a:lvl8pPr marL="0" marR="0" lvl="7" indent="0" algn="l">
              <a:spcBef>
                <a:spcPts val="0"/>
              </a:spcBef>
              <a:buNone/>
              <a:defRPr sz="1200">
                <a:solidFill>
                  <a:srgbClr val="888888"/>
                </a:solidFill>
                <a:latin typeface="Calibri"/>
                <a:ea typeface="Calibri"/>
                <a:cs typeface="Calibri"/>
                <a:sym typeface="Calibri"/>
              </a:defRPr>
            </a:lvl8pPr>
            <a:lvl9pPr marL="0" marR="0" lvl="8" indent="0" algn="l">
              <a:spcBef>
                <a:spcPts val="0"/>
              </a:spcBef>
              <a:buNone/>
              <a:defRPr sz="12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echnologist">
  <p:cSld name="Title Slide Technologist">
    <p:spTree>
      <p:nvGrpSpPr>
        <p:cNvPr id="1" name="Shape 249"/>
        <p:cNvGrpSpPr/>
        <p:nvPr/>
      </p:nvGrpSpPr>
      <p:grpSpPr>
        <a:xfrm>
          <a:off x="0" y="0"/>
          <a:ext cx="0" cy="0"/>
          <a:chOff x="0" y="0"/>
          <a:chExt cx="0" cy="0"/>
        </a:xfrm>
      </p:grpSpPr>
      <p:sp>
        <p:nvSpPr>
          <p:cNvPr id="250" name="Google Shape;250;p34"/>
          <p:cNvSpPr/>
          <p:nvPr/>
        </p:nvSpPr>
        <p:spPr>
          <a:xfrm>
            <a:off x="-1588" y="0"/>
            <a:ext cx="9170988" cy="59150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51" name="Google Shape;251;p34"/>
          <p:cNvPicPr preferRelativeResize="0"/>
          <p:nvPr/>
        </p:nvPicPr>
        <p:blipFill rotWithShape="1">
          <a:blip r:embed="rId2">
            <a:alphaModFix/>
          </a:blip>
          <a:srcRect/>
          <a:stretch/>
        </p:blipFill>
        <p:spPr>
          <a:xfrm>
            <a:off x="0" y="2809875"/>
            <a:ext cx="9144000" cy="3105150"/>
          </a:xfrm>
          <a:prstGeom prst="rect">
            <a:avLst/>
          </a:prstGeom>
          <a:noFill/>
          <a:ln>
            <a:noFill/>
          </a:ln>
        </p:spPr>
      </p:pic>
      <p:sp>
        <p:nvSpPr>
          <p:cNvPr id="252" name="Google Shape;252;p34"/>
          <p:cNvSpPr txBox="1">
            <a:spLocks noGrp="1"/>
          </p:cNvSpPr>
          <p:nvPr>
            <p:ph type="ctrTitle"/>
          </p:nvPr>
        </p:nvSpPr>
        <p:spPr>
          <a:xfrm>
            <a:off x="450912" y="3157836"/>
            <a:ext cx="7909316" cy="7650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2800"/>
              <a:buFont typeface="Calibri"/>
              <a:buNone/>
              <a:defRPr sz="28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3" name="Google Shape;253;p34"/>
          <p:cNvSpPr txBox="1">
            <a:spLocks noGrp="1"/>
          </p:cNvSpPr>
          <p:nvPr>
            <p:ph type="subTitle" idx="1"/>
          </p:nvPr>
        </p:nvSpPr>
        <p:spPr>
          <a:xfrm>
            <a:off x="450913" y="4165407"/>
            <a:ext cx="7909316" cy="429768"/>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SzPts val="2000"/>
              <a:buFont typeface="Noto Sans Symbols"/>
              <a:buNone/>
              <a:defRPr sz="2000" b="0">
                <a:solidFill>
                  <a:srgbClr val="FFFFFF"/>
                </a:solidFill>
                <a:latin typeface="Calibri"/>
                <a:ea typeface="Calibri"/>
                <a:cs typeface="Calibri"/>
                <a:sym typeface="Calibri"/>
              </a:defRPr>
            </a:lvl1pPr>
            <a:lvl2pPr lvl="1" algn="l">
              <a:lnSpc>
                <a:spcPct val="90000"/>
              </a:lnSpc>
              <a:spcBef>
                <a:spcPts val="500"/>
              </a:spcBef>
              <a:spcAft>
                <a:spcPts val="0"/>
              </a:spcAft>
              <a:buSzPts val="1800"/>
              <a:buChar char="-"/>
              <a:defRPr/>
            </a:lvl2pPr>
            <a:lvl3pPr lvl="2" algn="l">
              <a:lnSpc>
                <a:spcPct val="90000"/>
              </a:lnSpc>
              <a:spcBef>
                <a:spcPts val="500"/>
              </a:spcBef>
              <a:spcAft>
                <a:spcPts val="0"/>
              </a:spcAft>
              <a:buSzPts val="1800"/>
              <a:buChar char="•"/>
              <a:defRPr/>
            </a:lvl3pPr>
            <a:lvl4pPr lvl="3" algn="l">
              <a:lnSpc>
                <a:spcPct val="90000"/>
              </a:lnSpc>
              <a:spcBef>
                <a:spcPts val="500"/>
              </a:spcBef>
              <a:spcAft>
                <a:spcPts val="0"/>
              </a:spcAft>
              <a:buSzPts val="1800"/>
              <a:buChar char="▪"/>
              <a:defRPr/>
            </a:lvl4pPr>
            <a:lvl5pPr lvl="4" algn="l">
              <a:lnSpc>
                <a:spcPct val="90000"/>
              </a:lnSpc>
              <a:spcBef>
                <a:spcPts val="500"/>
              </a:spcBef>
              <a:spcAft>
                <a:spcPts val="0"/>
              </a:spcAft>
              <a:buSzPts val="1800"/>
              <a:buChar char="o"/>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254" name="Google Shape;254;p34"/>
          <p:cNvSpPr txBox="1">
            <a:spLocks noGrp="1"/>
          </p:cNvSpPr>
          <p:nvPr>
            <p:ph type="body" idx="2"/>
          </p:nvPr>
        </p:nvSpPr>
        <p:spPr>
          <a:xfrm>
            <a:off x="442206" y="4887456"/>
            <a:ext cx="7918022" cy="37800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600"/>
              <a:buFont typeface="Calibri"/>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5" name="Google Shape;255;p34"/>
          <p:cNvSpPr txBox="1">
            <a:spLocks noGrp="1"/>
          </p:cNvSpPr>
          <p:nvPr>
            <p:ph type="dt" idx="10"/>
          </p:nvPr>
        </p:nvSpPr>
        <p:spPr>
          <a:xfrm>
            <a:off x="865188" y="6356350"/>
            <a:ext cx="16430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6" name="Google Shape;256;p34"/>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888888"/>
                </a:solidFill>
                <a:latin typeface="Calibri"/>
                <a:ea typeface="Calibri"/>
                <a:cs typeface="Calibri"/>
                <a:sym typeface="Calibri"/>
              </a:defRPr>
            </a:lvl1pPr>
            <a:lvl2pPr marL="0" marR="0" lvl="1" indent="0" algn="l">
              <a:spcBef>
                <a:spcPts val="0"/>
              </a:spcBef>
              <a:buNone/>
              <a:defRPr sz="1200">
                <a:solidFill>
                  <a:srgbClr val="888888"/>
                </a:solidFill>
                <a:latin typeface="Calibri"/>
                <a:ea typeface="Calibri"/>
                <a:cs typeface="Calibri"/>
                <a:sym typeface="Calibri"/>
              </a:defRPr>
            </a:lvl2pPr>
            <a:lvl3pPr marL="0" marR="0" lvl="2" indent="0" algn="l">
              <a:spcBef>
                <a:spcPts val="0"/>
              </a:spcBef>
              <a:buNone/>
              <a:defRPr sz="1200">
                <a:solidFill>
                  <a:srgbClr val="888888"/>
                </a:solidFill>
                <a:latin typeface="Calibri"/>
                <a:ea typeface="Calibri"/>
                <a:cs typeface="Calibri"/>
                <a:sym typeface="Calibri"/>
              </a:defRPr>
            </a:lvl3pPr>
            <a:lvl4pPr marL="0" marR="0" lvl="3" indent="0" algn="l">
              <a:spcBef>
                <a:spcPts val="0"/>
              </a:spcBef>
              <a:buNone/>
              <a:defRPr sz="1200">
                <a:solidFill>
                  <a:srgbClr val="888888"/>
                </a:solidFill>
                <a:latin typeface="Calibri"/>
                <a:ea typeface="Calibri"/>
                <a:cs typeface="Calibri"/>
                <a:sym typeface="Calibri"/>
              </a:defRPr>
            </a:lvl4pPr>
            <a:lvl5pPr marL="0" marR="0" lvl="4" indent="0" algn="l">
              <a:spcBef>
                <a:spcPts val="0"/>
              </a:spcBef>
              <a:buNone/>
              <a:defRPr sz="1200">
                <a:solidFill>
                  <a:srgbClr val="888888"/>
                </a:solidFill>
                <a:latin typeface="Calibri"/>
                <a:ea typeface="Calibri"/>
                <a:cs typeface="Calibri"/>
                <a:sym typeface="Calibri"/>
              </a:defRPr>
            </a:lvl5pPr>
            <a:lvl6pPr marL="0" marR="0" lvl="5" indent="0" algn="l">
              <a:spcBef>
                <a:spcPts val="0"/>
              </a:spcBef>
              <a:buNone/>
              <a:defRPr sz="1200">
                <a:solidFill>
                  <a:srgbClr val="888888"/>
                </a:solidFill>
                <a:latin typeface="Calibri"/>
                <a:ea typeface="Calibri"/>
                <a:cs typeface="Calibri"/>
                <a:sym typeface="Calibri"/>
              </a:defRPr>
            </a:lvl6pPr>
            <a:lvl7pPr marL="0" marR="0" lvl="6" indent="0" algn="l">
              <a:spcBef>
                <a:spcPts val="0"/>
              </a:spcBef>
              <a:buNone/>
              <a:defRPr sz="1200">
                <a:solidFill>
                  <a:srgbClr val="888888"/>
                </a:solidFill>
                <a:latin typeface="Calibri"/>
                <a:ea typeface="Calibri"/>
                <a:cs typeface="Calibri"/>
                <a:sym typeface="Calibri"/>
              </a:defRPr>
            </a:lvl7pPr>
            <a:lvl8pPr marL="0" marR="0" lvl="7" indent="0" algn="l">
              <a:spcBef>
                <a:spcPts val="0"/>
              </a:spcBef>
              <a:buNone/>
              <a:defRPr sz="1200">
                <a:solidFill>
                  <a:srgbClr val="888888"/>
                </a:solidFill>
                <a:latin typeface="Calibri"/>
                <a:ea typeface="Calibri"/>
                <a:cs typeface="Calibri"/>
                <a:sym typeface="Calibri"/>
              </a:defRPr>
            </a:lvl8pPr>
            <a:lvl9pPr marL="0" marR="0" lvl="8" indent="0" algn="l">
              <a:spcBef>
                <a:spcPts val="0"/>
              </a:spcBef>
              <a:buNone/>
              <a:defRPr sz="12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People and Tech">
  <p:cSld name="Title Slide People and Tech">
    <p:spTree>
      <p:nvGrpSpPr>
        <p:cNvPr id="1" name="Shape 257"/>
        <p:cNvGrpSpPr/>
        <p:nvPr/>
      </p:nvGrpSpPr>
      <p:grpSpPr>
        <a:xfrm>
          <a:off x="0" y="0"/>
          <a:ext cx="0" cy="0"/>
          <a:chOff x="0" y="0"/>
          <a:chExt cx="0" cy="0"/>
        </a:xfrm>
      </p:grpSpPr>
      <p:sp>
        <p:nvSpPr>
          <p:cNvPr id="258" name="Google Shape;258;p35"/>
          <p:cNvSpPr/>
          <p:nvPr/>
        </p:nvSpPr>
        <p:spPr>
          <a:xfrm>
            <a:off x="1588" y="0"/>
            <a:ext cx="9172575" cy="59150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59" name="Google Shape;259;p35"/>
          <p:cNvPicPr preferRelativeResize="0"/>
          <p:nvPr/>
        </p:nvPicPr>
        <p:blipFill rotWithShape="1">
          <a:blip r:embed="rId2">
            <a:alphaModFix/>
          </a:blip>
          <a:srcRect/>
          <a:stretch/>
        </p:blipFill>
        <p:spPr>
          <a:xfrm>
            <a:off x="0" y="2809875"/>
            <a:ext cx="9144000" cy="3105150"/>
          </a:xfrm>
          <a:prstGeom prst="rect">
            <a:avLst/>
          </a:prstGeom>
          <a:noFill/>
          <a:ln>
            <a:noFill/>
          </a:ln>
        </p:spPr>
      </p:pic>
      <p:sp>
        <p:nvSpPr>
          <p:cNvPr id="260" name="Google Shape;260;p35"/>
          <p:cNvSpPr txBox="1">
            <a:spLocks noGrp="1"/>
          </p:cNvSpPr>
          <p:nvPr>
            <p:ph type="ctrTitle"/>
          </p:nvPr>
        </p:nvSpPr>
        <p:spPr>
          <a:xfrm>
            <a:off x="450912" y="3157836"/>
            <a:ext cx="7909316" cy="7650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2800"/>
              <a:buFont typeface="Calibri"/>
              <a:buNone/>
              <a:defRPr sz="28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 name="Google Shape;261;p35"/>
          <p:cNvSpPr txBox="1">
            <a:spLocks noGrp="1"/>
          </p:cNvSpPr>
          <p:nvPr>
            <p:ph type="subTitle" idx="1"/>
          </p:nvPr>
        </p:nvSpPr>
        <p:spPr>
          <a:xfrm>
            <a:off x="450913" y="4165407"/>
            <a:ext cx="7909316" cy="429768"/>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SzPts val="2000"/>
              <a:buFont typeface="Noto Sans Symbols"/>
              <a:buNone/>
              <a:defRPr sz="2000" b="0">
                <a:solidFill>
                  <a:srgbClr val="FFFFFF"/>
                </a:solidFill>
                <a:latin typeface="Calibri"/>
                <a:ea typeface="Calibri"/>
                <a:cs typeface="Calibri"/>
                <a:sym typeface="Calibri"/>
              </a:defRPr>
            </a:lvl1pPr>
            <a:lvl2pPr lvl="1" algn="l">
              <a:lnSpc>
                <a:spcPct val="90000"/>
              </a:lnSpc>
              <a:spcBef>
                <a:spcPts val="500"/>
              </a:spcBef>
              <a:spcAft>
                <a:spcPts val="0"/>
              </a:spcAft>
              <a:buSzPts val="1800"/>
              <a:buChar char="-"/>
              <a:defRPr/>
            </a:lvl2pPr>
            <a:lvl3pPr lvl="2" algn="l">
              <a:lnSpc>
                <a:spcPct val="90000"/>
              </a:lnSpc>
              <a:spcBef>
                <a:spcPts val="500"/>
              </a:spcBef>
              <a:spcAft>
                <a:spcPts val="0"/>
              </a:spcAft>
              <a:buSzPts val="1800"/>
              <a:buChar char="•"/>
              <a:defRPr/>
            </a:lvl3pPr>
            <a:lvl4pPr lvl="3" algn="l">
              <a:lnSpc>
                <a:spcPct val="90000"/>
              </a:lnSpc>
              <a:spcBef>
                <a:spcPts val="500"/>
              </a:spcBef>
              <a:spcAft>
                <a:spcPts val="0"/>
              </a:spcAft>
              <a:buSzPts val="1800"/>
              <a:buChar char="▪"/>
              <a:defRPr/>
            </a:lvl4pPr>
            <a:lvl5pPr lvl="4" algn="l">
              <a:lnSpc>
                <a:spcPct val="90000"/>
              </a:lnSpc>
              <a:spcBef>
                <a:spcPts val="500"/>
              </a:spcBef>
              <a:spcAft>
                <a:spcPts val="0"/>
              </a:spcAft>
              <a:buSzPts val="1800"/>
              <a:buChar char="o"/>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262" name="Google Shape;262;p35"/>
          <p:cNvSpPr txBox="1">
            <a:spLocks noGrp="1"/>
          </p:cNvSpPr>
          <p:nvPr>
            <p:ph type="body" idx="2"/>
          </p:nvPr>
        </p:nvSpPr>
        <p:spPr>
          <a:xfrm>
            <a:off x="442206" y="4887456"/>
            <a:ext cx="7918022" cy="37800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600"/>
              <a:buFont typeface="Calibri"/>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3" name="Google Shape;263;p35"/>
          <p:cNvSpPr txBox="1">
            <a:spLocks noGrp="1"/>
          </p:cNvSpPr>
          <p:nvPr>
            <p:ph type="dt" idx="10"/>
          </p:nvPr>
        </p:nvSpPr>
        <p:spPr>
          <a:xfrm>
            <a:off x="865188" y="6356350"/>
            <a:ext cx="16430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4" name="Google Shape;264;p35"/>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888888"/>
                </a:solidFill>
                <a:latin typeface="Calibri"/>
                <a:ea typeface="Calibri"/>
                <a:cs typeface="Calibri"/>
                <a:sym typeface="Calibri"/>
              </a:defRPr>
            </a:lvl1pPr>
            <a:lvl2pPr marL="0" marR="0" lvl="1" indent="0" algn="l">
              <a:spcBef>
                <a:spcPts val="0"/>
              </a:spcBef>
              <a:buNone/>
              <a:defRPr sz="1200">
                <a:solidFill>
                  <a:srgbClr val="888888"/>
                </a:solidFill>
                <a:latin typeface="Calibri"/>
                <a:ea typeface="Calibri"/>
                <a:cs typeface="Calibri"/>
                <a:sym typeface="Calibri"/>
              </a:defRPr>
            </a:lvl2pPr>
            <a:lvl3pPr marL="0" marR="0" lvl="2" indent="0" algn="l">
              <a:spcBef>
                <a:spcPts val="0"/>
              </a:spcBef>
              <a:buNone/>
              <a:defRPr sz="1200">
                <a:solidFill>
                  <a:srgbClr val="888888"/>
                </a:solidFill>
                <a:latin typeface="Calibri"/>
                <a:ea typeface="Calibri"/>
                <a:cs typeface="Calibri"/>
                <a:sym typeface="Calibri"/>
              </a:defRPr>
            </a:lvl3pPr>
            <a:lvl4pPr marL="0" marR="0" lvl="3" indent="0" algn="l">
              <a:spcBef>
                <a:spcPts val="0"/>
              </a:spcBef>
              <a:buNone/>
              <a:defRPr sz="1200">
                <a:solidFill>
                  <a:srgbClr val="888888"/>
                </a:solidFill>
                <a:latin typeface="Calibri"/>
                <a:ea typeface="Calibri"/>
                <a:cs typeface="Calibri"/>
                <a:sym typeface="Calibri"/>
              </a:defRPr>
            </a:lvl4pPr>
            <a:lvl5pPr marL="0" marR="0" lvl="4" indent="0" algn="l">
              <a:spcBef>
                <a:spcPts val="0"/>
              </a:spcBef>
              <a:buNone/>
              <a:defRPr sz="1200">
                <a:solidFill>
                  <a:srgbClr val="888888"/>
                </a:solidFill>
                <a:latin typeface="Calibri"/>
                <a:ea typeface="Calibri"/>
                <a:cs typeface="Calibri"/>
                <a:sym typeface="Calibri"/>
              </a:defRPr>
            </a:lvl5pPr>
            <a:lvl6pPr marL="0" marR="0" lvl="5" indent="0" algn="l">
              <a:spcBef>
                <a:spcPts val="0"/>
              </a:spcBef>
              <a:buNone/>
              <a:defRPr sz="1200">
                <a:solidFill>
                  <a:srgbClr val="888888"/>
                </a:solidFill>
                <a:latin typeface="Calibri"/>
                <a:ea typeface="Calibri"/>
                <a:cs typeface="Calibri"/>
                <a:sym typeface="Calibri"/>
              </a:defRPr>
            </a:lvl6pPr>
            <a:lvl7pPr marL="0" marR="0" lvl="6" indent="0" algn="l">
              <a:spcBef>
                <a:spcPts val="0"/>
              </a:spcBef>
              <a:buNone/>
              <a:defRPr sz="1200">
                <a:solidFill>
                  <a:srgbClr val="888888"/>
                </a:solidFill>
                <a:latin typeface="Calibri"/>
                <a:ea typeface="Calibri"/>
                <a:cs typeface="Calibri"/>
                <a:sym typeface="Calibri"/>
              </a:defRPr>
            </a:lvl7pPr>
            <a:lvl8pPr marL="0" marR="0" lvl="7" indent="0" algn="l">
              <a:spcBef>
                <a:spcPts val="0"/>
              </a:spcBef>
              <a:buNone/>
              <a:defRPr sz="1200">
                <a:solidFill>
                  <a:srgbClr val="888888"/>
                </a:solidFill>
                <a:latin typeface="Calibri"/>
                <a:ea typeface="Calibri"/>
                <a:cs typeface="Calibri"/>
                <a:sym typeface="Calibri"/>
              </a:defRPr>
            </a:lvl8pPr>
            <a:lvl9pPr marL="0" marR="0" lvl="8" indent="0" algn="l">
              <a:spcBef>
                <a:spcPts val="0"/>
              </a:spcBef>
              <a:buNone/>
              <a:defRPr sz="12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Aspiration">
  <p:cSld name="Title Slide Aspiration">
    <p:spTree>
      <p:nvGrpSpPr>
        <p:cNvPr id="1" name="Shape 265"/>
        <p:cNvGrpSpPr/>
        <p:nvPr/>
      </p:nvGrpSpPr>
      <p:grpSpPr>
        <a:xfrm>
          <a:off x="0" y="0"/>
          <a:ext cx="0" cy="0"/>
          <a:chOff x="0" y="0"/>
          <a:chExt cx="0" cy="0"/>
        </a:xfrm>
      </p:grpSpPr>
      <p:sp>
        <p:nvSpPr>
          <p:cNvPr id="266" name="Google Shape;266;p36"/>
          <p:cNvSpPr/>
          <p:nvPr/>
        </p:nvSpPr>
        <p:spPr>
          <a:xfrm>
            <a:off x="0" y="0"/>
            <a:ext cx="9170988" cy="59150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67" name="Google Shape;267;p36"/>
          <p:cNvPicPr preferRelativeResize="0"/>
          <p:nvPr/>
        </p:nvPicPr>
        <p:blipFill rotWithShape="1">
          <a:blip r:embed="rId2">
            <a:alphaModFix/>
          </a:blip>
          <a:srcRect/>
          <a:stretch/>
        </p:blipFill>
        <p:spPr>
          <a:xfrm>
            <a:off x="0" y="2809875"/>
            <a:ext cx="9144000" cy="3105150"/>
          </a:xfrm>
          <a:prstGeom prst="rect">
            <a:avLst/>
          </a:prstGeom>
          <a:noFill/>
          <a:ln>
            <a:noFill/>
          </a:ln>
        </p:spPr>
      </p:pic>
      <p:sp>
        <p:nvSpPr>
          <p:cNvPr id="268" name="Google Shape;268;p36"/>
          <p:cNvSpPr txBox="1">
            <a:spLocks noGrp="1"/>
          </p:cNvSpPr>
          <p:nvPr>
            <p:ph type="ctrTitle"/>
          </p:nvPr>
        </p:nvSpPr>
        <p:spPr>
          <a:xfrm>
            <a:off x="450912" y="3157836"/>
            <a:ext cx="7909316" cy="7650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2800"/>
              <a:buFont typeface="Calibri"/>
              <a:buNone/>
              <a:defRPr sz="28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9" name="Google Shape;269;p36"/>
          <p:cNvSpPr txBox="1">
            <a:spLocks noGrp="1"/>
          </p:cNvSpPr>
          <p:nvPr>
            <p:ph type="subTitle" idx="1"/>
          </p:nvPr>
        </p:nvSpPr>
        <p:spPr>
          <a:xfrm>
            <a:off x="450913" y="4165407"/>
            <a:ext cx="7909316" cy="429768"/>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SzPts val="2000"/>
              <a:buFont typeface="Noto Sans Symbols"/>
              <a:buNone/>
              <a:defRPr sz="2000" b="0">
                <a:solidFill>
                  <a:srgbClr val="FFFFFF"/>
                </a:solidFill>
                <a:latin typeface="Calibri"/>
                <a:ea typeface="Calibri"/>
                <a:cs typeface="Calibri"/>
                <a:sym typeface="Calibri"/>
              </a:defRPr>
            </a:lvl1pPr>
            <a:lvl2pPr lvl="1" algn="l">
              <a:lnSpc>
                <a:spcPct val="90000"/>
              </a:lnSpc>
              <a:spcBef>
                <a:spcPts val="500"/>
              </a:spcBef>
              <a:spcAft>
                <a:spcPts val="0"/>
              </a:spcAft>
              <a:buSzPts val="1800"/>
              <a:buChar char="-"/>
              <a:defRPr/>
            </a:lvl2pPr>
            <a:lvl3pPr lvl="2" algn="l">
              <a:lnSpc>
                <a:spcPct val="90000"/>
              </a:lnSpc>
              <a:spcBef>
                <a:spcPts val="500"/>
              </a:spcBef>
              <a:spcAft>
                <a:spcPts val="0"/>
              </a:spcAft>
              <a:buSzPts val="1800"/>
              <a:buChar char="•"/>
              <a:defRPr/>
            </a:lvl3pPr>
            <a:lvl4pPr lvl="3" algn="l">
              <a:lnSpc>
                <a:spcPct val="90000"/>
              </a:lnSpc>
              <a:spcBef>
                <a:spcPts val="500"/>
              </a:spcBef>
              <a:spcAft>
                <a:spcPts val="0"/>
              </a:spcAft>
              <a:buSzPts val="1800"/>
              <a:buChar char="▪"/>
              <a:defRPr/>
            </a:lvl4pPr>
            <a:lvl5pPr lvl="4" algn="l">
              <a:lnSpc>
                <a:spcPct val="90000"/>
              </a:lnSpc>
              <a:spcBef>
                <a:spcPts val="500"/>
              </a:spcBef>
              <a:spcAft>
                <a:spcPts val="0"/>
              </a:spcAft>
              <a:buSzPts val="1800"/>
              <a:buChar char="o"/>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270" name="Google Shape;270;p36"/>
          <p:cNvSpPr txBox="1">
            <a:spLocks noGrp="1"/>
          </p:cNvSpPr>
          <p:nvPr>
            <p:ph type="body" idx="2"/>
          </p:nvPr>
        </p:nvSpPr>
        <p:spPr>
          <a:xfrm>
            <a:off x="442206" y="4887456"/>
            <a:ext cx="7918022" cy="37800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600"/>
              <a:buFont typeface="Calibri"/>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1" name="Google Shape;271;p36"/>
          <p:cNvSpPr txBox="1">
            <a:spLocks noGrp="1"/>
          </p:cNvSpPr>
          <p:nvPr>
            <p:ph type="dt" idx="10"/>
          </p:nvPr>
        </p:nvSpPr>
        <p:spPr>
          <a:xfrm>
            <a:off x="865188" y="6356350"/>
            <a:ext cx="16430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2" name="Google Shape;272;p36"/>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888888"/>
                </a:solidFill>
                <a:latin typeface="Calibri"/>
                <a:ea typeface="Calibri"/>
                <a:cs typeface="Calibri"/>
                <a:sym typeface="Calibri"/>
              </a:defRPr>
            </a:lvl1pPr>
            <a:lvl2pPr marL="0" marR="0" lvl="1" indent="0" algn="l">
              <a:spcBef>
                <a:spcPts val="0"/>
              </a:spcBef>
              <a:buNone/>
              <a:defRPr sz="1200">
                <a:solidFill>
                  <a:srgbClr val="888888"/>
                </a:solidFill>
                <a:latin typeface="Calibri"/>
                <a:ea typeface="Calibri"/>
                <a:cs typeface="Calibri"/>
                <a:sym typeface="Calibri"/>
              </a:defRPr>
            </a:lvl2pPr>
            <a:lvl3pPr marL="0" marR="0" lvl="2" indent="0" algn="l">
              <a:spcBef>
                <a:spcPts val="0"/>
              </a:spcBef>
              <a:buNone/>
              <a:defRPr sz="1200">
                <a:solidFill>
                  <a:srgbClr val="888888"/>
                </a:solidFill>
                <a:latin typeface="Calibri"/>
                <a:ea typeface="Calibri"/>
                <a:cs typeface="Calibri"/>
                <a:sym typeface="Calibri"/>
              </a:defRPr>
            </a:lvl3pPr>
            <a:lvl4pPr marL="0" marR="0" lvl="3" indent="0" algn="l">
              <a:spcBef>
                <a:spcPts val="0"/>
              </a:spcBef>
              <a:buNone/>
              <a:defRPr sz="1200">
                <a:solidFill>
                  <a:srgbClr val="888888"/>
                </a:solidFill>
                <a:latin typeface="Calibri"/>
                <a:ea typeface="Calibri"/>
                <a:cs typeface="Calibri"/>
                <a:sym typeface="Calibri"/>
              </a:defRPr>
            </a:lvl4pPr>
            <a:lvl5pPr marL="0" marR="0" lvl="4" indent="0" algn="l">
              <a:spcBef>
                <a:spcPts val="0"/>
              </a:spcBef>
              <a:buNone/>
              <a:defRPr sz="1200">
                <a:solidFill>
                  <a:srgbClr val="888888"/>
                </a:solidFill>
                <a:latin typeface="Calibri"/>
                <a:ea typeface="Calibri"/>
                <a:cs typeface="Calibri"/>
                <a:sym typeface="Calibri"/>
              </a:defRPr>
            </a:lvl5pPr>
            <a:lvl6pPr marL="0" marR="0" lvl="5" indent="0" algn="l">
              <a:spcBef>
                <a:spcPts val="0"/>
              </a:spcBef>
              <a:buNone/>
              <a:defRPr sz="1200">
                <a:solidFill>
                  <a:srgbClr val="888888"/>
                </a:solidFill>
                <a:latin typeface="Calibri"/>
                <a:ea typeface="Calibri"/>
                <a:cs typeface="Calibri"/>
                <a:sym typeface="Calibri"/>
              </a:defRPr>
            </a:lvl6pPr>
            <a:lvl7pPr marL="0" marR="0" lvl="6" indent="0" algn="l">
              <a:spcBef>
                <a:spcPts val="0"/>
              </a:spcBef>
              <a:buNone/>
              <a:defRPr sz="1200">
                <a:solidFill>
                  <a:srgbClr val="888888"/>
                </a:solidFill>
                <a:latin typeface="Calibri"/>
                <a:ea typeface="Calibri"/>
                <a:cs typeface="Calibri"/>
                <a:sym typeface="Calibri"/>
              </a:defRPr>
            </a:lvl7pPr>
            <a:lvl8pPr marL="0" marR="0" lvl="7" indent="0" algn="l">
              <a:spcBef>
                <a:spcPts val="0"/>
              </a:spcBef>
              <a:buNone/>
              <a:defRPr sz="1200">
                <a:solidFill>
                  <a:srgbClr val="888888"/>
                </a:solidFill>
                <a:latin typeface="Calibri"/>
                <a:ea typeface="Calibri"/>
                <a:cs typeface="Calibri"/>
                <a:sym typeface="Calibri"/>
              </a:defRPr>
            </a:lvl8pPr>
            <a:lvl9pPr marL="0" marR="0" lvl="8" indent="0" algn="l">
              <a:spcBef>
                <a:spcPts val="0"/>
              </a:spcBef>
              <a:buNone/>
              <a:defRPr sz="12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Title Slide Custom 4 Images">
  <p:cSld name="1_Title Slide Custom 4 Images">
    <p:spTree>
      <p:nvGrpSpPr>
        <p:cNvPr id="1" name="Shape 273"/>
        <p:cNvGrpSpPr/>
        <p:nvPr/>
      </p:nvGrpSpPr>
      <p:grpSpPr>
        <a:xfrm>
          <a:off x="0" y="0"/>
          <a:ext cx="0" cy="0"/>
          <a:chOff x="0" y="0"/>
          <a:chExt cx="0" cy="0"/>
        </a:xfrm>
      </p:grpSpPr>
      <p:sp>
        <p:nvSpPr>
          <p:cNvPr id="274" name="Google Shape;274;p37"/>
          <p:cNvSpPr/>
          <p:nvPr/>
        </p:nvSpPr>
        <p:spPr>
          <a:xfrm>
            <a:off x="-11113" y="0"/>
            <a:ext cx="9172576" cy="59150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75" name="Google Shape;275;p37"/>
          <p:cNvPicPr preferRelativeResize="0"/>
          <p:nvPr/>
        </p:nvPicPr>
        <p:blipFill rotWithShape="1">
          <a:blip r:embed="rId2">
            <a:alphaModFix/>
          </a:blip>
          <a:srcRect/>
          <a:stretch/>
        </p:blipFill>
        <p:spPr>
          <a:xfrm>
            <a:off x="0" y="2809875"/>
            <a:ext cx="9174163" cy="3105150"/>
          </a:xfrm>
          <a:prstGeom prst="rect">
            <a:avLst/>
          </a:prstGeom>
          <a:noFill/>
          <a:ln>
            <a:noFill/>
          </a:ln>
        </p:spPr>
      </p:pic>
      <p:sp>
        <p:nvSpPr>
          <p:cNvPr id="276" name="Google Shape;276;p37"/>
          <p:cNvSpPr>
            <a:spLocks noGrp="1"/>
          </p:cNvSpPr>
          <p:nvPr>
            <p:ph type="pic" idx="2"/>
          </p:nvPr>
        </p:nvSpPr>
        <p:spPr>
          <a:xfrm>
            <a:off x="-1" y="0"/>
            <a:ext cx="2271889" cy="28098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066A1"/>
              </a:buClr>
              <a:buSzPts val="1800"/>
              <a:buFont typeface="Merriweather Sans"/>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7" name="Google Shape;277;p37"/>
          <p:cNvSpPr>
            <a:spLocks noGrp="1"/>
          </p:cNvSpPr>
          <p:nvPr>
            <p:ph type="pic" idx="3"/>
          </p:nvPr>
        </p:nvSpPr>
        <p:spPr>
          <a:xfrm>
            <a:off x="2285999" y="0"/>
            <a:ext cx="2271889" cy="28098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066A1"/>
              </a:buClr>
              <a:buSzPts val="1800"/>
              <a:buFont typeface="Merriweather Sans"/>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8" name="Google Shape;278;p37"/>
          <p:cNvSpPr>
            <a:spLocks noGrp="1"/>
          </p:cNvSpPr>
          <p:nvPr>
            <p:ph type="pic" idx="4"/>
          </p:nvPr>
        </p:nvSpPr>
        <p:spPr>
          <a:xfrm>
            <a:off x="4571999" y="0"/>
            <a:ext cx="2271889" cy="28098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066A1"/>
              </a:buClr>
              <a:buSzPts val="1800"/>
              <a:buFont typeface="Merriweather Sans"/>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9" name="Google Shape;279;p37"/>
          <p:cNvSpPr>
            <a:spLocks noGrp="1"/>
          </p:cNvSpPr>
          <p:nvPr>
            <p:ph type="pic" idx="5"/>
          </p:nvPr>
        </p:nvSpPr>
        <p:spPr>
          <a:xfrm>
            <a:off x="6857999" y="0"/>
            <a:ext cx="2315683" cy="28098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066A1"/>
              </a:buClr>
              <a:buSzPts val="1800"/>
              <a:buFont typeface="Merriweather Sans"/>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0" name="Google Shape;280;p37"/>
          <p:cNvSpPr txBox="1">
            <a:spLocks noGrp="1"/>
          </p:cNvSpPr>
          <p:nvPr>
            <p:ph type="ctrTitle"/>
          </p:nvPr>
        </p:nvSpPr>
        <p:spPr>
          <a:xfrm>
            <a:off x="450912" y="3157836"/>
            <a:ext cx="7909316" cy="7650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2800"/>
              <a:buFont typeface="Calibri"/>
              <a:buNone/>
              <a:defRPr sz="28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1" name="Google Shape;281;p37"/>
          <p:cNvSpPr txBox="1">
            <a:spLocks noGrp="1"/>
          </p:cNvSpPr>
          <p:nvPr>
            <p:ph type="subTitle" idx="1"/>
          </p:nvPr>
        </p:nvSpPr>
        <p:spPr>
          <a:xfrm>
            <a:off x="450913" y="4165407"/>
            <a:ext cx="7909316" cy="429768"/>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SzPts val="2000"/>
              <a:buFont typeface="Noto Sans Symbols"/>
              <a:buNone/>
              <a:defRPr sz="2000" b="0">
                <a:solidFill>
                  <a:srgbClr val="FFFFFF"/>
                </a:solidFill>
                <a:latin typeface="Calibri"/>
                <a:ea typeface="Calibri"/>
                <a:cs typeface="Calibri"/>
                <a:sym typeface="Calibri"/>
              </a:defRPr>
            </a:lvl1pPr>
            <a:lvl2pPr lvl="1" algn="l">
              <a:lnSpc>
                <a:spcPct val="90000"/>
              </a:lnSpc>
              <a:spcBef>
                <a:spcPts val="500"/>
              </a:spcBef>
              <a:spcAft>
                <a:spcPts val="0"/>
              </a:spcAft>
              <a:buSzPts val="1800"/>
              <a:buChar char="-"/>
              <a:defRPr/>
            </a:lvl2pPr>
            <a:lvl3pPr lvl="2" algn="l">
              <a:lnSpc>
                <a:spcPct val="90000"/>
              </a:lnSpc>
              <a:spcBef>
                <a:spcPts val="500"/>
              </a:spcBef>
              <a:spcAft>
                <a:spcPts val="0"/>
              </a:spcAft>
              <a:buSzPts val="1800"/>
              <a:buChar char="•"/>
              <a:defRPr/>
            </a:lvl3pPr>
            <a:lvl4pPr lvl="3" algn="l">
              <a:lnSpc>
                <a:spcPct val="90000"/>
              </a:lnSpc>
              <a:spcBef>
                <a:spcPts val="500"/>
              </a:spcBef>
              <a:spcAft>
                <a:spcPts val="0"/>
              </a:spcAft>
              <a:buSzPts val="1800"/>
              <a:buChar char="▪"/>
              <a:defRPr/>
            </a:lvl4pPr>
            <a:lvl5pPr lvl="4" algn="l">
              <a:lnSpc>
                <a:spcPct val="90000"/>
              </a:lnSpc>
              <a:spcBef>
                <a:spcPts val="500"/>
              </a:spcBef>
              <a:spcAft>
                <a:spcPts val="0"/>
              </a:spcAft>
              <a:buSzPts val="1800"/>
              <a:buChar char="o"/>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282" name="Google Shape;282;p37"/>
          <p:cNvSpPr txBox="1">
            <a:spLocks noGrp="1"/>
          </p:cNvSpPr>
          <p:nvPr>
            <p:ph type="body" idx="6"/>
          </p:nvPr>
        </p:nvSpPr>
        <p:spPr>
          <a:xfrm>
            <a:off x="442206" y="4887456"/>
            <a:ext cx="7918022" cy="37800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600"/>
              <a:buFont typeface="Calibri"/>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3" name="Google Shape;283;p37"/>
          <p:cNvSpPr txBox="1">
            <a:spLocks noGrp="1"/>
          </p:cNvSpPr>
          <p:nvPr>
            <p:ph type="dt" idx="10"/>
          </p:nvPr>
        </p:nvSpPr>
        <p:spPr>
          <a:xfrm>
            <a:off x="865188" y="6356350"/>
            <a:ext cx="16430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4" name="Google Shape;284;p37"/>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888888"/>
                </a:solidFill>
                <a:latin typeface="Calibri"/>
                <a:ea typeface="Calibri"/>
                <a:cs typeface="Calibri"/>
                <a:sym typeface="Calibri"/>
              </a:defRPr>
            </a:lvl1pPr>
            <a:lvl2pPr marL="0" marR="0" lvl="1" indent="0" algn="l">
              <a:spcBef>
                <a:spcPts val="0"/>
              </a:spcBef>
              <a:buNone/>
              <a:defRPr sz="1200">
                <a:solidFill>
                  <a:srgbClr val="888888"/>
                </a:solidFill>
                <a:latin typeface="Calibri"/>
                <a:ea typeface="Calibri"/>
                <a:cs typeface="Calibri"/>
                <a:sym typeface="Calibri"/>
              </a:defRPr>
            </a:lvl2pPr>
            <a:lvl3pPr marL="0" marR="0" lvl="2" indent="0" algn="l">
              <a:spcBef>
                <a:spcPts val="0"/>
              </a:spcBef>
              <a:buNone/>
              <a:defRPr sz="1200">
                <a:solidFill>
                  <a:srgbClr val="888888"/>
                </a:solidFill>
                <a:latin typeface="Calibri"/>
                <a:ea typeface="Calibri"/>
                <a:cs typeface="Calibri"/>
                <a:sym typeface="Calibri"/>
              </a:defRPr>
            </a:lvl3pPr>
            <a:lvl4pPr marL="0" marR="0" lvl="3" indent="0" algn="l">
              <a:spcBef>
                <a:spcPts val="0"/>
              </a:spcBef>
              <a:buNone/>
              <a:defRPr sz="1200">
                <a:solidFill>
                  <a:srgbClr val="888888"/>
                </a:solidFill>
                <a:latin typeface="Calibri"/>
                <a:ea typeface="Calibri"/>
                <a:cs typeface="Calibri"/>
                <a:sym typeface="Calibri"/>
              </a:defRPr>
            </a:lvl4pPr>
            <a:lvl5pPr marL="0" marR="0" lvl="4" indent="0" algn="l">
              <a:spcBef>
                <a:spcPts val="0"/>
              </a:spcBef>
              <a:buNone/>
              <a:defRPr sz="1200">
                <a:solidFill>
                  <a:srgbClr val="888888"/>
                </a:solidFill>
                <a:latin typeface="Calibri"/>
                <a:ea typeface="Calibri"/>
                <a:cs typeface="Calibri"/>
                <a:sym typeface="Calibri"/>
              </a:defRPr>
            </a:lvl5pPr>
            <a:lvl6pPr marL="0" marR="0" lvl="5" indent="0" algn="l">
              <a:spcBef>
                <a:spcPts val="0"/>
              </a:spcBef>
              <a:buNone/>
              <a:defRPr sz="1200">
                <a:solidFill>
                  <a:srgbClr val="888888"/>
                </a:solidFill>
                <a:latin typeface="Calibri"/>
                <a:ea typeface="Calibri"/>
                <a:cs typeface="Calibri"/>
                <a:sym typeface="Calibri"/>
              </a:defRPr>
            </a:lvl6pPr>
            <a:lvl7pPr marL="0" marR="0" lvl="6" indent="0" algn="l">
              <a:spcBef>
                <a:spcPts val="0"/>
              </a:spcBef>
              <a:buNone/>
              <a:defRPr sz="1200">
                <a:solidFill>
                  <a:srgbClr val="888888"/>
                </a:solidFill>
                <a:latin typeface="Calibri"/>
                <a:ea typeface="Calibri"/>
                <a:cs typeface="Calibri"/>
                <a:sym typeface="Calibri"/>
              </a:defRPr>
            </a:lvl7pPr>
            <a:lvl8pPr marL="0" marR="0" lvl="7" indent="0" algn="l">
              <a:spcBef>
                <a:spcPts val="0"/>
              </a:spcBef>
              <a:buNone/>
              <a:defRPr sz="1200">
                <a:solidFill>
                  <a:srgbClr val="888888"/>
                </a:solidFill>
                <a:latin typeface="Calibri"/>
                <a:ea typeface="Calibri"/>
                <a:cs typeface="Calibri"/>
                <a:sym typeface="Calibri"/>
              </a:defRPr>
            </a:lvl8pPr>
            <a:lvl9pPr marL="0" marR="0" lvl="8" indent="0" algn="l">
              <a:spcBef>
                <a:spcPts val="0"/>
              </a:spcBef>
              <a:buNone/>
              <a:defRPr sz="12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Custom 1 Image">
  <p:cSld name="Title Slide Custom 1 Image">
    <p:spTree>
      <p:nvGrpSpPr>
        <p:cNvPr id="1" name="Shape 285"/>
        <p:cNvGrpSpPr/>
        <p:nvPr/>
      </p:nvGrpSpPr>
      <p:grpSpPr>
        <a:xfrm>
          <a:off x="0" y="0"/>
          <a:ext cx="0" cy="0"/>
          <a:chOff x="0" y="0"/>
          <a:chExt cx="0" cy="0"/>
        </a:xfrm>
      </p:grpSpPr>
      <p:sp>
        <p:nvSpPr>
          <p:cNvPr id="286" name="Google Shape;286;p38"/>
          <p:cNvSpPr/>
          <p:nvPr/>
        </p:nvSpPr>
        <p:spPr>
          <a:xfrm>
            <a:off x="1588" y="0"/>
            <a:ext cx="9172575" cy="59150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87" name="Google Shape;287;p38"/>
          <p:cNvPicPr preferRelativeResize="0"/>
          <p:nvPr/>
        </p:nvPicPr>
        <p:blipFill rotWithShape="1">
          <a:blip r:embed="rId2">
            <a:alphaModFix/>
          </a:blip>
          <a:srcRect/>
          <a:stretch/>
        </p:blipFill>
        <p:spPr>
          <a:xfrm>
            <a:off x="0" y="2809875"/>
            <a:ext cx="9144000" cy="3105150"/>
          </a:xfrm>
          <a:prstGeom prst="rect">
            <a:avLst/>
          </a:prstGeom>
          <a:noFill/>
          <a:ln>
            <a:noFill/>
          </a:ln>
        </p:spPr>
      </p:pic>
      <p:sp>
        <p:nvSpPr>
          <p:cNvPr id="288" name="Google Shape;288;p38"/>
          <p:cNvSpPr>
            <a:spLocks noGrp="1"/>
          </p:cNvSpPr>
          <p:nvPr>
            <p:ph type="pic" idx="2"/>
          </p:nvPr>
        </p:nvSpPr>
        <p:spPr>
          <a:xfrm>
            <a:off x="-1" y="0"/>
            <a:ext cx="9144001" cy="28098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0066A1"/>
              </a:buClr>
              <a:buSzPts val="1800"/>
              <a:buFont typeface="Merriweather Sans"/>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9" name="Google Shape;289;p38"/>
          <p:cNvSpPr txBox="1">
            <a:spLocks noGrp="1"/>
          </p:cNvSpPr>
          <p:nvPr>
            <p:ph type="ctrTitle"/>
          </p:nvPr>
        </p:nvSpPr>
        <p:spPr>
          <a:xfrm>
            <a:off x="450912" y="3157836"/>
            <a:ext cx="7909316" cy="76505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2800"/>
              <a:buFont typeface="Calibri"/>
              <a:buNone/>
              <a:defRPr sz="28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0" name="Google Shape;290;p38"/>
          <p:cNvSpPr txBox="1">
            <a:spLocks noGrp="1"/>
          </p:cNvSpPr>
          <p:nvPr>
            <p:ph type="subTitle" idx="1"/>
          </p:nvPr>
        </p:nvSpPr>
        <p:spPr>
          <a:xfrm>
            <a:off x="450913" y="4165407"/>
            <a:ext cx="7909316" cy="429768"/>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SzPts val="2000"/>
              <a:buFont typeface="Noto Sans Symbols"/>
              <a:buNone/>
              <a:defRPr sz="2000" b="0">
                <a:solidFill>
                  <a:srgbClr val="FFFFFF"/>
                </a:solidFill>
                <a:latin typeface="Calibri"/>
                <a:ea typeface="Calibri"/>
                <a:cs typeface="Calibri"/>
                <a:sym typeface="Calibri"/>
              </a:defRPr>
            </a:lvl1pPr>
            <a:lvl2pPr lvl="1" algn="l">
              <a:lnSpc>
                <a:spcPct val="90000"/>
              </a:lnSpc>
              <a:spcBef>
                <a:spcPts val="500"/>
              </a:spcBef>
              <a:spcAft>
                <a:spcPts val="0"/>
              </a:spcAft>
              <a:buSzPts val="1800"/>
              <a:buChar char="-"/>
              <a:defRPr/>
            </a:lvl2pPr>
            <a:lvl3pPr lvl="2" algn="l">
              <a:lnSpc>
                <a:spcPct val="90000"/>
              </a:lnSpc>
              <a:spcBef>
                <a:spcPts val="500"/>
              </a:spcBef>
              <a:spcAft>
                <a:spcPts val="0"/>
              </a:spcAft>
              <a:buSzPts val="1800"/>
              <a:buChar char="•"/>
              <a:defRPr/>
            </a:lvl3pPr>
            <a:lvl4pPr lvl="3" algn="l">
              <a:lnSpc>
                <a:spcPct val="90000"/>
              </a:lnSpc>
              <a:spcBef>
                <a:spcPts val="500"/>
              </a:spcBef>
              <a:spcAft>
                <a:spcPts val="0"/>
              </a:spcAft>
              <a:buSzPts val="1800"/>
              <a:buChar char="▪"/>
              <a:defRPr/>
            </a:lvl4pPr>
            <a:lvl5pPr lvl="4" algn="l">
              <a:lnSpc>
                <a:spcPct val="90000"/>
              </a:lnSpc>
              <a:spcBef>
                <a:spcPts val="500"/>
              </a:spcBef>
              <a:spcAft>
                <a:spcPts val="0"/>
              </a:spcAft>
              <a:buSzPts val="1800"/>
              <a:buChar char="o"/>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291" name="Google Shape;291;p38"/>
          <p:cNvSpPr txBox="1">
            <a:spLocks noGrp="1"/>
          </p:cNvSpPr>
          <p:nvPr>
            <p:ph type="body" idx="3"/>
          </p:nvPr>
        </p:nvSpPr>
        <p:spPr>
          <a:xfrm>
            <a:off x="442206" y="4887456"/>
            <a:ext cx="7918022" cy="37800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600"/>
              <a:buFont typeface="Calibri"/>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2" name="Google Shape;292;p38"/>
          <p:cNvSpPr txBox="1">
            <a:spLocks noGrp="1"/>
          </p:cNvSpPr>
          <p:nvPr>
            <p:ph type="dt" idx="10"/>
          </p:nvPr>
        </p:nvSpPr>
        <p:spPr>
          <a:xfrm>
            <a:off x="865188" y="6356350"/>
            <a:ext cx="16430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3" name="Google Shape;293;p38"/>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888888"/>
                </a:solidFill>
                <a:latin typeface="Calibri"/>
                <a:ea typeface="Calibri"/>
                <a:cs typeface="Calibri"/>
                <a:sym typeface="Calibri"/>
              </a:defRPr>
            </a:lvl1pPr>
            <a:lvl2pPr marL="0" marR="0" lvl="1" indent="0" algn="l">
              <a:spcBef>
                <a:spcPts val="0"/>
              </a:spcBef>
              <a:buNone/>
              <a:defRPr sz="1200">
                <a:solidFill>
                  <a:srgbClr val="888888"/>
                </a:solidFill>
                <a:latin typeface="Calibri"/>
                <a:ea typeface="Calibri"/>
                <a:cs typeface="Calibri"/>
                <a:sym typeface="Calibri"/>
              </a:defRPr>
            </a:lvl2pPr>
            <a:lvl3pPr marL="0" marR="0" lvl="2" indent="0" algn="l">
              <a:spcBef>
                <a:spcPts val="0"/>
              </a:spcBef>
              <a:buNone/>
              <a:defRPr sz="1200">
                <a:solidFill>
                  <a:srgbClr val="888888"/>
                </a:solidFill>
                <a:latin typeface="Calibri"/>
                <a:ea typeface="Calibri"/>
                <a:cs typeface="Calibri"/>
                <a:sym typeface="Calibri"/>
              </a:defRPr>
            </a:lvl3pPr>
            <a:lvl4pPr marL="0" marR="0" lvl="3" indent="0" algn="l">
              <a:spcBef>
                <a:spcPts val="0"/>
              </a:spcBef>
              <a:buNone/>
              <a:defRPr sz="1200">
                <a:solidFill>
                  <a:srgbClr val="888888"/>
                </a:solidFill>
                <a:latin typeface="Calibri"/>
                <a:ea typeface="Calibri"/>
                <a:cs typeface="Calibri"/>
                <a:sym typeface="Calibri"/>
              </a:defRPr>
            </a:lvl4pPr>
            <a:lvl5pPr marL="0" marR="0" lvl="4" indent="0" algn="l">
              <a:spcBef>
                <a:spcPts val="0"/>
              </a:spcBef>
              <a:buNone/>
              <a:defRPr sz="1200">
                <a:solidFill>
                  <a:srgbClr val="888888"/>
                </a:solidFill>
                <a:latin typeface="Calibri"/>
                <a:ea typeface="Calibri"/>
                <a:cs typeface="Calibri"/>
                <a:sym typeface="Calibri"/>
              </a:defRPr>
            </a:lvl5pPr>
            <a:lvl6pPr marL="0" marR="0" lvl="5" indent="0" algn="l">
              <a:spcBef>
                <a:spcPts val="0"/>
              </a:spcBef>
              <a:buNone/>
              <a:defRPr sz="1200">
                <a:solidFill>
                  <a:srgbClr val="888888"/>
                </a:solidFill>
                <a:latin typeface="Calibri"/>
                <a:ea typeface="Calibri"/>
                <a:cs typeface="Calibri"/>
                <a:sym typeface="Calibri"/>
              </a:defRPr>
            </a:lvl6pPr>
            <a:lvl7pPr marL="0" marR="0" lvl="6" indent="0" algn="l">
              <a:spcBef>
                <a:spcPts val="0"/>
              </a:spcBef>
              <a:buNone/>
              <a:defRPr sz="1200">
                <a:solidFill>
                  <a:srgbClr val="888888"/>
                </a:solidFill>
                <a:latin typeface="Calibri"/>
                <a:ea typeface="Calibri"/>
                <a:cs typeface="Calibri"/>
                <a:sym typeface="Calibri"/>
              </a:defRPr>
            </a:lvl7pPr>
            <a:lvl8pPr marL="0" marR="0" lvl="7" indent="0" algn="l">
              <a:spcBef>
                <a:spcPts val="0"/>
              </a:spcBef>
              <a:buNone/>
              <a:defRPr sz="1200">
                <a:solidFill>
                  <a:srgbClr val="888888"/>
                </a:solidFill>
                <a:latin typeface="Calibri"/>
                <a:ea typeface="Calibri"/>
                <a:cs typeface="Calibri"/>
                <a:sym typeface="Calibri"/>
              </a:defRPr>
            </a:lvl8pPr>
            <a:lvl9pPr marL="0" marR="0" lvl="8" indent="0" algn="l">
              <a:spcBef>
                <a:spcPts val="0"/>
              </a:spcBef>
              <a:buNone/>
              <a:defRPr sz="12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94"/>
        <p:cNvGrpSpPr/>
        <p:nvPr/>
      </p:nvGrpSpPr>
      <p:grpSpPr>
        <a:xfrm>
          <a:off x="0" y="0"/>
          <a:ext cx="0" cy="0"/>
          <a:chOff x="0" y="0"/>
          <a:chExt cx="0" cy="0"/>
        </a:xfrm>
      </p:grpSpPr>
      <p:pic>
        <p:nvPicPr>
          <p:cNvPr id="295" name="Google Shape;295;p39"/>
          <p:cNvPicPr preferRelativeResize="0"/>
          <p:nvPr/>
        </p:nvPicPr>
        <p:blipFill rotWithShape="1">
          <a:blip r:embed="rId2">
            <a:alphaModFix/>
          </a:blip>
          <a:srcRect/>
          <a:stretch/>
        </p:blipFill>
        <p:spPr>
          <a:xfrm>
            <a:off x="0" y="0"/>
            <a:ext cx="9144000" cy="5911850"/>
          </a:xfrm>
          <a:prstGeom prst="rect">
            <a:avLst/>
          </a:prstGeom>
          <a:noFill/>
          <a:ln>
            <a:noFill/>
          </a:ln>
        </p:spPr>
      </p:pic>
      <p:sp>
        <p:nvSpPr>
          <p:cNvPr id="296" name="Google Shape;296;p39"/>
          <p:cNvSpPr txBox="1">
            <a:spLocks noGrp="1"/>
          </p:cNvSpPr>
          <p:nvPr>
            <p:ph type="title"/>
          </p:nvPr>
        </p:nvSpPr>
        <p:spPr>
          <a:xfrm>
            <a:off x="457200" y="2417899"/>
            <a:ext cx="8229600" cy="11430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FFFF"/>
              </a:buClr>
              <a:buSzPts val="4600"/>
              <a:buFont typeface="Calibri"/>
              <a:buNone/>
              <a:defRPr sz="4600" b="1">
                <a:solidFill>
                  <a:srgbClr val="FFFFFF"/>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7" name="Google Shape;297;p39"/>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888888"/>
                </a:solidFill>
                <a:latin typeface="Calibri"/>
                <a:ea typeface="Calibri"/>
                <a:cs typeface="Calibri"/>
                <a:sym typeface="Calibri"/>
              </a:defRPr>
            </a:lvl1pPr>
            <a:lvl2pPr marL="0" marR="0" lvl="1" indent="0" algn="l">
              <a:spcBef>
                <a:spcPts val="0"/>
              </a:spcBef>
              <a:buNone/>
              <a:defRPr sz="1200">
                <a:solidFill>
                  <a:srgbClr val="888888"/>
                </a:solidFill>
                <a:latin typeface="Calibri"/>
                <a:ea typeface="Calibri"/>
                <a:cs typeface="Calibri"/>
                <a:sym typeface="Calibri"/>
              </a:defRPr>
            </a:lvl2pPr>
            <a:lvl3pPr marL="0" marR="0" lvl="2" indent="0" algn="l">
              <a:spcBef>
                <a:spcPts val="0"/>
              </a:spcBef>
              <a:buNone/>
              <a:defRPr sz="1200">
                <a:solidFill>
                  <a:srgbClr val="888888"/>
                </a:solidFill>
                <a:latin typeface="Calibri"/>
                <a:ea typeface="Calibri"/>
                <a:cs typeface="Calibri"/>
                <a:sym typeface="Calibri"/>
              </a:defRPr>
            </a:lvl3pPr>
            <a:lvl4pPr marL="0" marR="0" lvl="3" indent="0" algn="l">
              <a:spcBef>
                <a:spcPts val="0"/>
              </a:spcBef>
              <a:buNone/>
              <a:defRPr sz="1200">
                <a:solidFill>
                  <a:srgbClr val="888888"/>
                </a:solidFill>
                <a:latin typeface="Calibri"/>
                <a:ea typeface="Calibri"/>
                <a:cs typeface="Calibri"/>
                <a:sym typeface="Calibri"/>
              </a:defRPr>
            </a:lvl4pPr>
            <a:lvl5pPr marL="0" marR="0" lvl="4" indent="0" algn="l">
              <a:spcBef>
                <a:spcPts val="0"/>
              </a:spcBef>
              <a:buNone/>
              <a:defRPr sz="1200">
                <a:solidFill>
                  <a:srgbClr val="888888"/>
                </a:solidFill>
                <a:latin typeface="Calibri"/>
                <a:ea typeface="Calibri"/>
                <a:cs typeface="Calibri"/>
                <a:sym typeface="Calibri"/>
              </a:defRPr>
            </a:lvl5pPr>
            <a:lvl6pPr marL="0" marR="0" lvl="5" indent="0" algn="l">
              <a:spcBef>
                <a:spcPts val="0"/>
              </a:spcBef>
              <a:buNone/>
              <a:defRPr sz="1200">
                <a:solidFill>
                  <a:srgbClr val="888888"/>
                </a:solidFill>
                <a:latin typeface="Calibri"/>
                <a:ea typeface="Calibri"/>
                <a:cs typeface="Calibri"/>
                <a:sym typeface="Calibri"/>
              </a:defRPr>
            </a:lvl6pPr>
            <a:lvl7pPr marL="0" marR="0" lvl="6" indent="0" algn="l">
              <a:spcBef>
                <a:spcPts val="0"/>
              </a:spcBef>
              <a:buNone/>
              <a:defRPr sz="1200">
                <a:solidFill>
                  <a:srgbClr val="888888"/>
                </a:solidFill>
                <a:latin typeface="Calibri"/>
                <a:ea typeface="Calibri"/>
                <a:cs typeface="Calibri"/>
                <a:sym typeface="Calibri"/>
              </a:defRPr>
            </a:lvl7pPr>
            <a:lvl8pPr marL="0" marR="0" lvl="7" indent="0" algn="l">
              <a:spcBef>
                <a:spcPts val="0"/>
              </a:spcBef>
              <a:buNone/>
              <a:defRPr sz="1200">
                <a:solidFill>
                  <a:srgbClr val="888888"/>
                </a:solidFill>
                <a:latin typeface="Calibri"/>
                <a:ea typeface="Calibri"/>
                <a:cs typeface="Calibri"/>
                <a:sym typeface="Calibri"/>
              </a:defRPr>
            </a:lvl8pPr>
            <a:lvl9pPr marL="0" marR="0" lvl="8" indent="0" algn="l">
              <a:spcBef>
                <a:spcPts val="0"/>
              </a:spcBef>
              <a:buNone/>
              <a:defRPr sz="12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98" name="Google Shape;298;p39"/>
          <p:cNvSpPr txBox="1">
            <a:spLocks noGrp="1"/>
          </p:cNvSpPr>
          <p:nvPr>
            <p:ph type="dt" idx="10"/>
          </p:nvPr>
        </p:nvSpPr>
        <p:spPr>
          <a:xfrm>
            <a:off x="865188" y="6356350"/>
            <a:ext cx="16430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 Content ">
  <p:cSld name="2 Content ">
    <p:spTree>
      <p:nvGrpSpPr>
        <p:cNvPr id="1" name="Shape 299"/>
        <p:cNvGrpSpPr/>
        <p:nvPr/>
      </p:nvGrpSpPr>
      <p:grpSpPr>
        <a:xfrm>
          <a:off x="0" y="0"/>
          <a:ext cx="0" cy="0"/>
          <a:chOff x="0" y="0"/>
          <a:chExt cx="0" cy="0"/>
        </a:xfrm>
      </p:grpSpPr>
      <p:sp>
        <p:nvSpPr>
          <p:cNvPr id="300" name="Google Shape;300;p40"/>
          <p:cNvSpPr txBox="1">
            <a:spLocks noGrp="1"/>
          </p:cNvSpPr>
          <p:nvPr>
            <p:ph type="body" idx="1"/>
          </p:nvPr>
        </p:nvSpPr>
        <p:spPr>
          <a:xfrm>
            <a:off x="374826" y="1644650"/>
            <a:ext cx="4035425" cy="436721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 name="Google Shape;301;p40"/>
          <p:cNvSpPr txBox="1">
            <a:spLocks noGrp="1"/>
          </p:cNvSpPr>
          <p:nvPr>
            <p:ph type="body" idx="2"/>
          </p:nvPr>
        </p:nvSpPr>
        <p:spPr>
          <a:xfrm>
            <a:off x="4738863" y="1644650"/>
            <a:ext cx="4035425" cy="436721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2" name="Google Shape;302;p40"/>
          <p:cNvSpPr txBox="1">
            <a:spLocks noGrp="1"/>
          </p:cNvSpPr>
          <p:nvPr>
            <p:ph type="title"/>
          </p:nvPr>
        </p:nvSpPr>
        <p:spPr>
          <a:xfrm>
            <a:off x="365760" y="135133"/>
            <a:ext cx="8325805" cy="107603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3" name="Google Shape;303;p40"/>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888888"/>
                </a:solidFill>
                <a:latin typeface="Calibri"/>
                <a:ea typeface="Calibri"/>
                <a:cs typeface="Calibri"/>
                <a:sym typeface="Calibri"/>
              </a:defRPr>
            </a:lvl1pPr>
            <a:lvl2pPr marL="0" marR="0" lvl="1" indent="0" algn="l">
              <a:spcBef>
                <a:spcPts val="0"/>
              </a:spcBef>
              <a:buNone/>
              <a:defRPr sz="1200">
                <a:solidFill>
                  <a:srgbClr val="888888"/>
                </a:solidFill>
                <a:latin typeface="Calibri"/>
                <a:ea typeface="Calibri"/>
                <a:cs typeface="Calibri"/>
                <a:sym typeface="Calibri"/>
              </a:defRPr>
            </a:lvl2pPr>
            <a:lvl3pPr marL="0" marR="0" lvl="2" indent="0" algn="l">
              <a:spcBef>
                <a:spcPts val="0"/>
              </a:spcBef>
              <a:buNone/>
              <a:defRPr sz="1200">
                <a:solidFill>
                  <a:srgbClr val="888888"/>
                </a:solidFill>
                <a:latin typeface="Calibri"/>
                <a:ea typeface="Calibri"/>
                <a:cs typeface="Calibri"/>
                <a:sym typeface="Calibri"/>
              </a:defRPr>
            </a:lvl3pPr>
            <a:lvl4pPr marL="0" marR="0" lvl="3" indent="0" algn="l">
              <a:spcBef>
                <a:spcPts val="0"/>
              </a:spcBef>
              <a:buNone/>
              <a:defRPr sz="1200">
                <a:solidFill>
                  <a:srgbClr val="888888"/>
                </a:solidFill>
                <a:latin typeface="Calibri"/>
                <a:ea typeface="Calibri"/>
                <a:cs typeface="Calibri"/>
                <a:sym typeface="Calibri"/>
              </a:defRPr>
            </a:lvl4pPr>
            <a:lvl5pPr marL="0" marR="0" lvl="4" indent="0" algn="l">
              <a:spcBef>
                <a:spcPts val="0"/>
              </a:spcBef>
              <a:buNone/>
              <a:defRPr sz="1200">
                <a:solidFill>
                  <a:srgbClr val="888888"/>
                </a:solidFill>
                <a:latin typeface="Calibri"/>
                <a:ea typeface="Calibri"/>
                <a:cs typeface="Calibri"/>
                <a:sym typeface="Calibri"/>
              </a:defRPr>
            </a:lvl5pPr>
            <a:lvl6pPr marL="0" marR="0" lvl="5" indent="0" algn="l">
              <a:spcBef>
                <a:spcPts val="0"/>
              </a:spcBef>
              <a:buNone/>
              <a:defRPr sz="1200">
                <a:solidFill>
                  <a:srgbClr val="888888"/>
                </a:solidFill>
                <a:latin typeface="Calibri"/>
                <a:ea typeface="Calibri"/>
                <a:cs typeface="Calibri"/>
                <a:sym typeface="Calibri"/>
              </a:defRPr>
            </a:lvl6pPr>
            <a:lvl7pPr marL="0" marR="0" lvl="6" indent="0" algn="l">
              <a:spcBef>
                <a:spcPts val="0"/>
              </a:spcBef>
              <a:buNone/>
              <a:defRPr sz="1200">
                <a:solidFill>
                  <a:srgbClr val="888888"/>
                </a:solidFill>
                <a:latin typeface="Calibri"/>
                <a:ea typeface="Calibri"/>
                <a:cs typeface="Calibri"/>
                <a:sym typeface="Calibri"/>
              </a:defRPr>
            </a:lvl7pPr>
            <a:lvl8pPr marL="0" marR="0" lvl="7" indent="0" algn="l">
              <a:spcBef>
                <a:spcPts val="0"/>
              </a:spcBef>
              <a:buNone/>
              <a:defRPr sz="1200">
                <a:solidFill>
                  <a:srgbClr val="888888"/>
                </a:solidFill>
                <a:latin typeface="Calibri"/>
                <a:ea typeface="Calibri"/>
                <a:cs typeface="Calibri"/>
                <a:sym typeface="Calibri"/>
              </a:defRPr>
            </a:lvl8pPr>
            <a:lvl9pPr marL="0" marR="0" lvl="8" indent="0" algn="l">
              <a:spcBef>
                <a:spcPts val="0"/>
              </a:spcBef>
              <a:buNone/>
              <a:defRPr sz="12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04" name="Google Shape;304;p40"/>
          <p:cNvSpPr txBox="1">
            <a:spLocks noGrp="1"/>
          </p:cNvSpPr>
          <p:nvPr>
            <p:ph type="dt" idx="10"/>
          </p:nvPr>
        </p:nvSpPr>
        <p:spPr>
          <a:xfrm>
            <a:off x="865188" y="6356350"/>
            <a:ext cx="16430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5"/>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305"/>
        <p:cNvGrpSpPr/>
        <p:nvPr/>
      </p:nvGrpSpPr>
      <p:grpSpPr>
        <a:xfrm>
          <a:off x="0" y="0"/>
          <a:ext cx="0" cy="0"/>
          <a:chOff x="0" y="0"/>
          <a:chExt cx="0" cy="0"/>
        </a:xfrm>
      </p:grpSpPr>
      <p:sp>
        <p:nvSpPr>
          <p:cNvPr id="306" name="Google Shape;306;p41"/>
          <p:cNvSpPr txBox="1">
            <a:spLocks noGrp="1"/>
          </p:cNvSpPr>
          <p:nvPr>
            <p:ph type="body" idx="1"/>
          </p:nvPr>
        </p:nvSpPr>
        <p:spPr>
          <a:xfrm>
            <a:off x="366889" y="1645920"/>
            <a:ext cx="4035247" cy="789828"/>
          </a:xfrm>
          <a:prstGeom prst="rect">
            <a:avLst/>
          </a:prstGeom>
          <a:noFill/>
          <a:ln>
            <a:noFill/>
          </a:ln>
        </p:spPr>
        <p:txBody>
          <a:bodyPr spcFirstLastPara="1" wrap="square" lIns="91425" tIns="45700" rIns="91425" bIns="45700" anchor="b" anchorCtr="0">
            <a:noAutofit/>
          </a:bodyPr>
          <a:lstStyle>
            <a:lvl1pPr marL="457200" lvl="0" indent="-228600" algn="ctr">
              <a:lnSpc>
                <a:spcPct val="115384"/>
              </a:lnSpc>
              <a:spcBef>
                <a:spcPts val="0"/>
              </a:spcBef>
              <a:spcAft>
                <a:spcPts val="0"/>
              </a:spcAft>
              <a:buSzPts val="2600"/>
              <a:buNone/>
              <a:defRPr sz="2600" b="0"/>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7" name="Google Shape;307;p41"/>
          <p:cNvSpPr txBox="1">
            <a:spLocks noGrp="1"/>
          </p:cNvSpPr>
          <p:nvPr>
            <p:ph type="body" idx="2"/>
          </p:nvPr>
        </p:nvSpPr>
        <p:spPr>
          <a:xfrm>
            <a:off x="4703762" y="1645920"/>
            <a:ext cx="4045126" cy="789828"/>
          </a:xfrm>
          <a:prstGeom prst="rect">
            <a:avLst/>
          </a:prstGeom>
          <a:noFill/>
          <a:ln>
            <a:noFill/>
          </a:ln>
        </p:spPr>
        <p:txBody>
          <a:bodyPr spcFirstLastPara="1" wrap="square" lIns="91425" tIns="45700" rIns="91425" bIns="45700" anchor="b" anchorCtr="0">
            <a:noAutofit/>
          </a:bodyPr>
          <a:lstStyle>
            <a:lvl1pPr marL="457200" lvl="0" indent="-228600" algn="ctr">
              <a:lnSpc>
                <a:spcPct val="115384"/>
              </a:lnSpc>
              <a:spcBef>
                <a:spcPts val="0"/>
              </a:spcBef>
              <a:spcAft>
                <a:spcPts val="0"/>
              </a:spcAft>
              <a:buSzPts val="2600"/>
              <a:buNone/>
              <a:defRPr sz="2600" b="0"/>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8" name="Google Shape;308;p41"/>
          <p:cNvSpPr txBox="1">
            <a:spLocks noGrp="1"/>
          </p:cNvSpPr>
          <p:nvPr>
            <p:ph type="body" idx="3"/>
          </p:nvPr>
        </p:nvSpPr>
        <p:spPr>
          <a:xfrm>
            <a:off x="357187" y="2659063"/>
            <a:ext cx="4044950" cy="3352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9" name="Google Shape;309;p41"/>
          <p:cNvSpPr txBox="1">
            <a:spLocks noGrp="1"/>
          </p:cNvSpPr>
          <p:nvPr>
            <p:ph type="body" idx="4"/>
          </p:nvPr>
        </p:nvSpPr>
        <p:spPr>
          <a:xfrm>
            <a:off x="4703762" y="2659063"/>
            <a:ext cx="4044950" cy="3352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0" name="Google Shape;310;p41"/>
          <p:cNvSpPr txBox="1">
            <a:spLocks noGrp="1"/>
          </p:cNvSpPr>
          <p:nvPr>
            <p:ph type="title"/>
          </p:nvPr>
        </p:nvSpPr>
        <p:spPr>
          <a:xfrm>
            <a:off x="365760" y="135133"/>
            <a:ext cx="8325805" cy="107603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 name="Google Shape;311;p41"/>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888888"/>
                </a:solidFill>
                <a:latin typeface="Calibri"/>
                <a:ea typeface="Calibri"/>
                <a:cs typeface="Calibri"/>
                <a:sym typeface="Calibri"/>
              </a:defRPr>
            </a:lvl1pPr>
            <a:lvl2pPr marL="0" marR="0" lvl="1" indent="0" algn="l">
              <a:spcBef>
                <a:spcPts val="0"/>
              </a:spcBef>
              <a:buNone/>
              <a:defRPr sz="1200">
                <a:solidFill>
                  <a:srgbClr val="888888"/>
                </a:solidFill>
                <a:latin typeface="Calibri"/>
                <a:ea typeface="Calibri"/>
                <a:cs typeface="Calibri"/>
                <a:sym typeface="Calibri"/>
              </a:defRPr>
            </a:lvl2pPr>
            <a:lvl3pPr marL="0" marR="0" lvl="2" indent="0" algn="l">
              <a:spcBef>
                <a:spcPts val="0"/>
              </a:spcBef>
              <a:buNone/>
              <a:defRPr sz="1200">
                <a:solidFill>
                  <a:srgbClr val="888888"/>
                </a:solidFill>
                <a:latin typeface="Calibri"/>
                <a:ea typeface="Calibri"/>
                <a:cs typeface="Calibri"/>
                <a:sym typeface="Calibri"/>
              </a:defRPr>
            </a:lvl3pPr>
            <a:lvl4pPr marL="0" marR="0" lvl="3" indent="0" algn="l">
              <a:spcBef>
                <a:spcPts val="0"/>
              </a:spcBef>
              <a:buNone/>
              <a:defRPr sz="1200">
                <a:solidFill>
                  <a:srgbClr val="888888"/>
                </a:solidFill>
                <a:latin typeface="Calibri"/>
                <a:ea typeface="Calibri"/>
                <a:cs typeface="Calibri"/>
                <a:sym typeface="Calibri"/>
              </a:defRPr>
            </a:lvl4pPr>
            <a:lvl5pPr marL="0" marR="0" lvl="4" indent="0" algn="l">
              <a:spcBef>
                <a:spcPts val="0"/>
              </a:spcBef>
              <a:buNone/>
              <a:defRPr sz="1200">
                <a:solidFill>
                  <a:srgbClr val="888888"/>
                </a:solidFill>
                <a:latin typeface="Calibri"/>
                <a:ea typeface="Calibri"/>
                <a:cs typeface="Calibri"/>
                <a:sym typeface="Calibri"/>
              </a:defRPr>
            </a:lvl5pPr>
            <a:lvl6pPr marL="0" marR="0" lvl="5" indent="0" algn="l">
              <a:spcBef>
                <a:spcPts val="0"/>
              </a:spcBef>
              <a:buNone/>
              <a:defRPr sz="1200">
                <a:solidFill>
                  <a:srgbClr val="888888"/>
                </a:solidFill>
                <a:latin typeface="Calibri"/>
                <a:ea typeface="Calibri"/>
                <a:cs typeface="Calibri"/>
                <a:sym typeface="Calibri"/>
              </a:defRPr>
            </a:lvl6pPr>
            <a:lvl7pPr marL="0" marR="0" lvl="6" indent="0" algn="l">
              <a:spcBef>
                <a:spcPts val="0"/>
              </a:spcBef>
              <a:buNone/>
              <a:defRPr sz="1200">
                <a:solidFill>
                  <a:srgbClr val="888888"/>
                </a:solidFill>
                <a:latin typeface="Calibri"/>
                <a:ea typeface="Calibri"/>
                <a:cs typeface="Calibri"/>
                <a:sym typeface="Calibri"/>
              </a:defRPr>
            </a:lvl7pPr>
            <a:lvl8pPr marL="0" marR="0" lvl="7" indent="0" algn="l">
              <a:spcBef>
                <a:spcPts val="0"/>
              </a:spcBef>
              <a:buNone/>
              <a:defRPr sz="1200">
                <a:solidFill>
                  <a:srgbClr val="888888"/>
                </a:solidFill>
                <a:latin typeface="Calibri"/>
                <a:ea typeface="Calibri"/>
                <a:cs typeface="Calibri"/>
                <a:sym typeface="Calibri"/>
              </a:defRPr>
            </a:lvl8pPr>
            <a:lvl9pPr marL="0" marR="0" lvl="8" indent="0" algn="l">
              <a:spcBef>
                <a:spcPts val="0"/>
              </a:spcBef>
              <a:buNone/>
              <a:defRPr sz="12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12" name="Google Shape;312;p41"/>
          <p:cNvSpPr txBox="1">
            <a:spLocks noGrp="1"/>
          </p:cNvSpPr>
          <p:nvPr>
            <p:ph type="dt" idx="10"/>
          </p:nvPr>
        </p:nvSpPr>
        <p:spPr>
          <a:xfrm>
            <a:off x="865188" y="6356350"/>
            <a:ext cx="16430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ext, 1 Content">
  <p:cSld name="Text, 1 Content">
    <p:spTree>
      <p:nvGrpSpPr>
        <p:cNvPr id="1" name="Shape 313"/>
        <p:cNvGrpSpPr/>
        <p:nvPr/>
      </p:nvGrpSpPr>
      <p:grpSpPr>
        <a:xfrm>
          <a:off x="0" y="0"/>
          <a:ext cx="0" cy="0"/>
          <a:chOff x="0" y="0"/>
          <a:chExt cx="0" cy="0"/>
        </a:xfrm>
      </p:grpSpPr>
      <p:sp>
        <p:nvSpPr>
          <p:cNvPr id="314" name="Google Shape;314;p42"/>
          <p:cNvSpPr txBox="1">
            <a:spLocks noGrp="1"/>
          </p:cNvSpPr>
          <p:nvPr>
            <p:ph type="body" idx="1"/>
          </p:nvPr>
        </p:nvSpPr>
        <p:spPr>
          <a:xfrm>
            <a:off x="4678538" y="1644650"/>
            <a:ext cx="4035425" cy="436721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5" name="Google Shape;315;p42"/>
          <p:cNvSpPr txBox="1">
            <a:spLocks noGrp="1"/>
          </p:cNvSpPr>
          <p:nvPr>
            <p:ph type="title"/>
          </p:nvPr>
        </p:nvSpPr>
        <p:spPr>
          <a:xfrm>
            <a:off x="365760" y="135133"/>
            <a:ext cx="8325805" cy="107603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6" name="Google Shape;316;p42"/>
          <p:cNvSpPr>
            <a:spLocks noGrp="1"/>
          </p:cNvSpPr>
          <p:nvPr>
            <p:ph type="pic" idx="2"/>
          </p:nvPr>
        </p:nvSpPr>
        <p:spPr>
          <a:xfrm>
            <a:off x="365125" y="1644650"/>
            <a:ext cx="3997325" cy="436721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800"/>
              </a:spcBef>
              <a:spcAft>
                <a:spcPts val="0"/>
              </a:spcAft>
              <a:buClr>
                <a:schemeClr val="dk1"/>
              </a:buClr>
              <a:buSzPts val="2700"/>
              <a:buFont typeface="Merriweather Sans"/>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7" name="Google Shape;317;p42"/>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888888"/>
                </a:solidFill>
                <a:latin typeface="Calibri"/>
                <a:ea typeface="Calibri"/>
                <a:cs typeface="Calibri"/>
                <a:sym typeface="Calibri"/>
              </a:defRPr>
            </a:lvl1pPr>
            <a:lvl2pPr marL="0" marR="0" lvl="1" indent="0" algn="l">
              <a:spcBef>
                <a:spcPts val="0"/>
              </a:spcBef>
              <a:buNone/>
              <a:defRPr sz="1200">
                <a:solidFill>
                  <a:srgbClr val="888888"/>
                </a:solidFill>
                <a:latin typeface="Calibri"/>
                <a:ea typeface="Calibri"/>
                <a:cs typeface="Calibri"/>
                <a:sym typeface="Calibri"/>
              </a:defRPr>
            </a:lvl2pPr>
            <a:lvl3pPr marL="0" marR="0" lvl="2" indent="0" algn="l">
              <a:spcBef>
                <a:spcPts val="0"/>
              </a:spcBef>
              <a:buNone/>
              <a:defRPr sz="1200">
                <a:solidFill>
                  <a:srgbClr val="888888"/>
                </a:solidFill>
                <a:latin typeface="Calibri"/>
                <a:ea typeface="Calibri"/>
                <a:cs typeface="Calibri"/>
                <a:sym typeface="Calibri"/>
              </a:defRPr>
            </a:lvl3pPr>
            <a:lvl4pPr marL="0" marR="0" lvl="3" indent="0" algn="l">
              <a:spcBef>
                <a:spcPts val="0"/>
              </a:spcBef>
              <a:buNone/>
              <a:defRPr sz="1200">
                <a:solidFill>
                  <a:srgbClr val="888888"/>
                </a:solidFill>
                <a:latin typeface="Calibri"/>
                <a:ea typeface="Calibri"/>
                <a:cs typeface="Calibri"/>
                <a:sym typeface="Calibri"/>
              </a:defRPr>
            </a:lvl4pPr>
            <a:lvl5pPr marL="0" marR="0" lvl="4" indent="0" algn="l">
              <a:spcBef>
                <a:spcPts val="0"/>
              </a:spcBef>
              <a:buNone/>
              <a:defRPr sz="1200">
                <a:solidFill>
                  <a:srgbClr val="888888"/>
                </a:solidFill>
                <a:latin typeface="Calibri"/>
                <a:ea typeface="Calibri"/>
                <a:cs typeface="Calibri"/>
                <a:sym typeface="Calibri"/>
              </a:defRPr>
            </a:lvl5pPr>
            <a:lvl6pPr marL="0" marR="0" lvl="5" indent="0" algn="l">
              <a:spcBef>
                <a:spcPts val="0"/>
              </a:spcBef>
              <a:buNone/>
              <a:defRPr sz="1200">
                <a:solidFill>
                  <a:srgbClr val="888888"/>
                </a:solidFill>
                <a:latin typeface="Calibri"/>
                <a:ea typeface="Calibri"/>
                <a:cs typeface="Calibri"/>
                <a:sym typeface="Calibri"/>
              </a:defRPr>
            </a:lvl6pPr>
            <a:lvl7pPr marL="0" marR="0" lvl="6" indent="0" algn="l">
              <a:spcBef>
                <a:spcPts val="0"/>
              </a:spcBef>
              <a:buNone/>
              <a:defRPr sz="1200">
                <a:solidFill>
                  <a:srgbClr val="888888"/>
                </a:solidFill>
                <a:latin typeface="Calibri"/>
                <a:ea typeface="Calibri"/>
                <a:cs typeface="Calibri"/>
                <a:sym typeface="Calibri"/>
              </a:defRPr>
            </a:lvl7pPr>
            <a:lvl8pPr marL="0" marR="0" lvl="7" indent="0" algn="l">
              <a:spcBef>
                <a:spcPts val="0"/>
              </a:spcBef>
              <a:buNone/>
              <a:defRPr sz="1200">
                <a:solidFill>
                  <a:srgbClr val="888888"/>
                </a:solidFill>
                <a:latin typeface="Calibri"/>
                <a:ea typeface="Calibri"/>
                <a:cs typeface="Calibri"/>
                <a:sym typeface="Calibri"/>
              </a:defRPr>
            </a:lvl8pPr>
            <a:lvl9pPr marL="0" marR="0" lvl="8" indent="0" algn="l">
              <a:spcBef>
                <a:spcPts val="0"/>
              </a:spcBef>
              <a:buNone/>
              <a:defRPr sz="12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18" name="Google Shape;318;p42"/>
          <p:cNvSpPr txBox="1">
            <a:spLocks noGrp="1"/>
          </p:cNvSpPr>
          <p:nvPr>
            <p:ph type="dt" idx="10"/>
          </p:nvPr>
        </p:nvSpPr>
        <p:spPr>
          <a:xfrm>
            <a:off x="865188" y="6356350"/>
            <a:ext cx="16430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ext, 2 Content">
  <p:cSld name="Text, 2 Content">
    <p:spTree>
      <p:nvGrpSpPr>
        <p:cNvPr id="1" name="Shape 319"/>
        <p:cNvGrpSpPr/>
        <p:nvPr/>
      </p:nvGrpSpPr>
      <p:grpSpPr>
        <a:xfrm>
          <a:off x="0" y="0"/>
          <a:ext cx="0" cy="0"/>
          <a:chOff x="0" y="0"/>
          <a:chExt cx="0" cy="0"/>
        </a:xfrm>
      </p:grpSpPr>
      <p:sp>
        <p:nvSpPr>
          <p:cNvPr id="320" name="Google Shape;320;p43"/>
          <p:cNvSpPr txBox="1">
            <a:spLocks noGrp="1"/>
          </p:cNvSpPr>
          <p:nvPr>
            <p:ph type="body" idx="1"/>
          </p:nvPr>
        </p:nvSpPr>
        <p:spPr>
          <a:xfrm>
            <a:off x="390702" y="1644650"/>
            <a:ext cx="4035425" cy="436721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1" name="Google Shape;321;p43"/>
          <p:cNvSpPr txBox="1">
            <a:spLocks noGrp="1"/>
          </p:cNvSpPr>
          <p:nvPr>
            <p:ph type="title"/>
          </p:nvPr>
        </p:nvSpPr>
        <p:spPr>
          <a:xfrm>
            <a:off x="365760" y="135133"/>
            <a:ext cx="8325805" cy="107603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2" name="Google Shape;322;p43"/>
          <p:cNvSpPr>
            <a:spLocks noGrp="1"/>
          </p:cNvSpPr>
          <p:nvPr>
            <p:ph type="pic" idx="2"/>
          </p:nvPr>
        </p:nvSpPr>
        <p:spPr>
          <a:xfrm>
            <a:off x="4752975" y="1644650"/>
            <a:ext cx="3987800" cy="201136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800"/>
              </a:spcBef>
              <a:spcAft>
                <a:spcPts val="0"/>
              </a:spcAft>
              <a:buClr>
                <a:schemeClr val="dk1"/>
              </a:buClr>
              <a:buSzPts val="2700"/>
              <a:buFont typeface="Merriweather Sans"/>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3" name="Google Shape;323;p43"/>
          <p:cNvSpPr>
            <a:spLocks noGrp="1"/>
          </p:cNvSpPr>
          <p:nvPr>
            <p:ph type="pic" idx="3"/>
          </p:nvPr>
        </p:nvSpPr>
        <p:spPr>
          <a:xfrm>
            <a:off x="4752975" y="4006850"/>
            <a:ext cx="3987800" cy="201136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800"/>
              </a:spcBef>
              <a:spcAft>
                <a:spcPts val="0"/>
              </a:spcAft>
              <a:buClr>
                <a:schemeClr val="dk1"/>
              </a:buClr>
              <a:buSzPts val="2700"/>
              <a:buFont typeface="Merriweather Sans"/>
              <a:buNone/>
              <a:defRPr sz="20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4" name="Google Shape;324;p43"/>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888888"/>
                </a:solidFill>
                <a:latin typeface="Calibri"/>
                <a:ea typeface="Calibri"/>
                <a:cs typeface="Calibri"/>
                <a:sym typeface="Calibri"/>
              </a:defRPr>
            </a:lvl1pPr>
            <a:lvl2pPr marL="0" marR="0" lvl="1" indent="0" algn="l">
              <a:spcBef>
                <a:spcPts val="0"/>
              </a:spcBef>
              <a:buNone/>
              <a:defRPr sz="1200">
                <a:solidFill>
                  <a:srgbClr val="888888"/>
                </a:solidFill>
                <a:latin typeface="Calibri"/>
                <a:ea typeface="Calibri"/>
                <a:cs typeface="Calibri"/>
                <a:sym typeface="Calibri"/>
              </a:defRPr>
            </a:lvl2pPr>
            <a:lvl3pPr marL="0" marR="0" lvl="2" indent="0" algn="l">
              <a:spcBef>
                <a:spcPts val="0"/>
              </a:spcBef>
              <a:buNone/>
              <a:defRPr sz="1200">
                <a:solidFill>
                  <a:srgbClr val="888888"/>
                </a:solidFill>
                <a:latin typeface="Calibri"/>
                <a:ea typeface="Calibri"/>
                <a:cs typeface="Calibri"/>
                <a:sym typeface="Calibri"/>
              </a:defRPr>
            </a:lvl3pPr>
            <a:lvl4pPr marL="0" marR="0" lvl="3" indent="0" algn="l">
              <a:spcBef>
                <a:spcPts val="0"/>
              </a:spcBef>
              <a:buNone/>
              <a:defRPr sz="1200">
                <a:solidFill>
                  <a:srgbClr val="888888"/>
                </a:solidFill>
                <a:latin typeface="Calibri"/>
                <a:ea typeface="Calibri"/>
                <a:cs typeface="Calibri"/>
                <a:sym typeface="Calibri"/>
              </a:defRPr>
            </a:lvl4pPr>
            <a:lvl5pPr marL="0" marR="0" lvl="4" indent="0" algn="l">
              <a:spcBef>
                <a:spcPts val="0"/>
              </a:spcBef>
              <a:buNone/>
              <a:defRPr sz="1200">
                <a:solidFill>
                  <a:srgbClr val="888888"/>
                </a:solidFill>
                <a:latin typeface="Calibri"/>
                <a:ea typeface="Calibri"/>
                <a:cs typeface="Calibri"/>
                <a:sym typeface="Calibri"/>
              </a:defRPr>
            </a:lvl5pPr>
            <a:lvl6pPr marL="0" marR="0" lvl="5" indent="0" algn="l">
              <a:spcBef>
                <a:spcPts val="0"/>
              </a:spcBef>
              <a:buNone/>
              <a:defRPr sz="1200">
                <a:solidFill>
                  <a:srgbClr val="888888"/>
                </a:solidFill>
                <a:latin typeface="Calibri"/>
                <a:ea typeface="Calibri"/>
                <a:cs typeface="Calibri"/>
                <a:sym typeface="Calibri"/>
              </a:defRPr>
            </a:lvl6pPr>
            <a:lvl7pPr marL="0" marR="0" lvl="6" indent="0" algn="l">
              <a:spcBef>
                <a:spcPts val="0"/>
              </a:spcBef>
              <a:buNone/>
              <a:defRPr sz="1200">
                <a:solidFill>
                  <a:srgbClr val="888888"/>
                </a:solidFill>
                <a:latin typeface="Calibri"/>
                <a:ea typeface="Calibri"/>
                <a:cs typeface="Calibri"/>
                <a:sym typeface="Calibri"/>
              </a:defRPr>
            </a:lvl7pPr>
            <a:lvl8pPr marL="0" marR="0" lvl="7" indent="0" algn="l">
              <a:spcBef>
                <a:spcPts val="0"/>
              </a:spcBef>
              <a:buNone/>
              <a:defRPr sz="1200">
                <a:solidFill>
                  <a:srgbClr val="888888"/>
                </a:solidFill>
                <a:latin typeface="Calibri"/>
                <a:ea typeface="Calibri"/>
                <a:cs typeface="Calibri"/>
                <a:sym typeface="Calibri"/>
              </a:defRPr>
            </a:lvl8pPr>
            <a:lvl9pPr marL="0" marR="0" lvl="8" indent="0" algn="l">
              <a:spcBef>
                <a:spcPts val="0"/>
              </a:spcBef>
              <a:buNone/>
              <a:defRPr sz="12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25" name="Google Shape;325;p43"/>
          <p:cNvSpPr txBox="1">
            <a:spLocks noGrp="1"/>
          </p:cNvSpPr>
          <p:nvPr>
            <p:ph type="dt" idx="10"/>
          </p:nvPr>
        </p:nvSpPr>
        <p:spPr>
          <a:xfrm>
            <a:off x="865188" y="6356350"/>
            <a:ext cx="16430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4 Content">
  <p:cSld name="4 Content">
    <p:spTree>
      <p:nvGrpSpPr>
        <p:cNvPr id="1" name="Shape 326"/>
        <p:cNvGrpSpPr/>
        <p:nvPr/>
      </p:nvGrpSpPr>
      <p:grpSpPr>
        <a:xfrm>
          <a:off x="0" y="0"/>
          <a:ext cx="0" cy="0"/>
          <a:chOff x="0" y="0"/>
          <a:chExt cx="0" cy="0"/>
        </a:xfrm>
      </p:grpSpPr>
      <p:sp>
        <p:nvSpPr>
          <p:cNvPr id="327" name="Google Shape;327;p44"/>
          <p:cNvSpPr txBox="1">
            <a:spLocks noGrp="1"/>
          </p:cNvSpPr>
          <p:nvPr>
            <p:ph type="body" idx="1"/>
          </p:nvPr>
        </p:nvSpPr>
        <p:spPr>
          <a:xfrm>
            <a:off x="370987" y="1645920"/>
            <a:ext cx="3992697" cy="2057400"/>
          </a:xfrm>
          <a:prstGeom prst="rect">
            <a:avLst/>
          </a:prstGeom>
          <a:noFill/>
          <a:ln>
            <a:noFill/>
          </a:ln>
        </p:spPr>
        <p:txBody>
          <a:bodyPr spcFirstLastPara="1" wrap="square" lIns="91425" tIns="45700" rIns="91425" bIns="45700" anchor="t" anchorCtr="0">
            <a:noAutofit/>
          </a:bodyPr>
          <a:lstStyle>
            <a:lvl1pPr marL="457200" lvl="0" indent="-387350" algn="l">
              <a:lnSpc>
                <a:spcPct val="90000"/>
              </a:lnSpc>
              <a:spcBef>
                <a:spcPts val="1000"/>
              </a:spcBef>
              <a:spcAft>
                <a:spcPts val="0"/>
              </a:spcAft>
              <a:buSzPts val="2500"/>
              <a:buFont typeface="Calibri"/>
              <a:buChar char="•"/>
              <a:defRPr sz="2000" b="0">
                <a:solidFill>
                  <a:srgbClr val="000000"/>
                </a:solidFill>
                <a:latin typeface="Calibri"/>
                <a:ea typeface="Calibri"/>
                <a:cs typeface="Calibri"/>
                <a:sym typeface="Calibri"/>
              </a:defRPr>
            </a:lvl1pPr>
            <a:lvl2pPr marL="914400" lvl="1" indent="-342900" algn="l">
              <a:lnSpc>
                <a:spcPct val="90000"/>
              </a:lnSpc>
              <a:spcBef>
                <a:spcPts val="500"/>
              </a:spcBef>
              <a:spcAft>
                <a:spcPts val="0"/>
              </a:spcAft>
              <a:buClr>
                <a:srgbClr val="7F7F7F"/>
              </a:buClr>
              <a:buSzPts val="1800"/>
              <a:buFont typeface="Merriweather Sans"/>
              <a:buChar char="–"/>
              <a:defRPr sz="1800"/>
            </a:lvl2pPr>
            <a:lvl3pPr marL="1371600" lvl="2" indent="-342900" algn="l">
              <a:lnSpc>
                <a:spcPct val="90000"/>
              </a:lnSpc>
              <a:spcBef>
                <a:spcPts val="500"/>
              </a:spcBef>
              <a:spcAft>
                <a:spcPts val="0"/>
              </a:spcAft>
              <a:buClr>
                <a:srgbClr val="595959"/>
              </a:buClr>
              <a:buSzPts val="1800"/>
              <a:buFont typeface="Noto Sans Symbols"/>
              <a:buChar char="▪"/>
              <a:defRPr sz="1800"/>
            </a:lvl3pPr>
            <a:lvl4pPr marL="1828800" lvl="3" indent="-330200" algn="l">
              <a:lnSpc>
                <a:spcPct val="90000"/>
              </a:lnSpc>
              <a:spcBef>
                <a:spcPts val="500"/>
              </a:spcBef>
              <a:spcAft>
                <a:spcPts val="0"/>
              </a:spcAft>
              <a:buClr>
                <a:srgbClr val="7F7F7F"/>
              </a:buClr>
              <a:buSzPts val="1600"/>
              <a:buChar char="▪"/>
              <a:defRPr sz="1600"/>
            </a:lvl4pPr>
            <a:lvl5pPr marL="2286000" lvl="4" indent="-330200" algn="l">
              <a:lnSpc>
                <a:spcPct val="90000"/>
              </a:lnSpc>
              <a:spcBef>
                <a:spcPts val="500"/>
              </a:spcBef>
              <a:spcAft>
                <a:spcPts val="0"/>
              </a:spcAft>
              <a:buClr>
                <a:srgbClr val="7F7F7F"/>
              </a:buClr>
              <a:buSzPts val="1600"/>
              <a:buFont typeface="Noto Sans Symbols"/>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328" name="Google Shape;328;p44"/>
          <p:cNvSpPr txBox="1">
            <a:spLocks noGrp="1"/>
          </p:cNvSpPr>
          <p:nvPr>
            <p:ph type="body" idx="2"/>
          </p:nvPr>
        </p:nvSpPr>
        <p:spPr>
          <a:xfrm>
            <a:off x="4760289" y="1645920"/>
            <a:ext cx="3992697" cy="2057400"/>
          </a:xfrm>
          <a:prstGeom prst="rect">
            <a:avLst/>
          </a:prstGeom>
          <a:noFill/>
          <a:ln>
            <a:noFill/>
          </a:ln>
        </p:spPr>
        <p:txBody>
          <a:bodyPr spcFirstLastPara="1" wrap="square" lIns="91425" tIns="45700" rIns="91425" bIns="45700" anchor="t" anchorCtr="0">
            <a:noAutofit/>
          </a:bodyPr>
          <a:lstStyle>
            <a:lvl1pPr marL="457200" lvl="0" indent="-387350" algn="l">
              <a:lnSpc>
                <a:spcPct val="90000"/>
              </a:lnSpc>
              <a:spcBef>
                <a:spcPts val="1000"/>
              </a:spcBef>
              <a:spcAft>
                <a:spcPts val="0"/>
              </a:spcAft>
              <a:buSzPts val="2500"/>
              <a:buFont typeface="Calibri"/>
              <a:buChar char="•"/>
              <a:defRPr sz="2000" b="0">
                <a:solidFill>
                  <a:srgbClr val="000000"/>
                </a:solidFill>
                <a:latin typeface="Calibri"/>
                <a:ea typeface="Calibri"/>
                <a:cs typeface="Calibri"/>
                <a:sym typeface="Calibri"/>
              </a:defRPr>
            </a:lvl1pPr>
            <a:lvl2pPr marL="914400" lvl="1" indent="-342900" algn="l">
              <a:lnSpc>
                <a:spcPct val="90000"/>
              </a:lnSpc>
              <a:spcBef>
                <a:spcPts val="500"/>
              </a:spcBef>
              <a:spcAft>
                <a:spcPts val="0"/>
              </a:spcAft>
              <a:buClr>
                <a:srgbClr val="7F7F7F"/>
              </a:buClr>
              <a:buSzPts val="1800"/>
              <a:buFont typeface="Merriweather Sans"/>
              <a:buChar char="–"/>
              <a:defRPr sz="1800"/>
            </a:lvl2pPr>
            <a:lvl3pPr marL="1371600" lvl="2" indent="-342900" algn="l">
              <a:lnSpc>
                <a:spcPct val="90000"/>
              </a:lnSpc>
              <a:spcBef>
                <a:spcPts val="500"/>
              </a:spcBef>
              <a:spcAft>
                <a:spcPts val="0"/>
              </a:spcAft>
              <a:buClr>
                <a:srgbClr val="595959"/>
              </a:buClr>
              <a:buSzPts val="1800"/>
              <a:buFont typeface="Noto Sans Symbols"/>
              <a:buChar char="▪"/>
              <a:defRPr sz="1800"/>
            </a:lvl3pPr>
            <a:lvl4pPr marL="1828800" lvl="3" indent="-330200" algn="l">
              <a:lnSpc>
                <a:spcPct val="90000"/>
              </a:lnSpc>
              <a:spcBef>
                <a:spcPts val="500"/>
              </a:spcBef>
              <a:spcAft>
                <a:spcPts val="0"/>
              </a:spcAft>
              <a:buClr>
                <a:srgbClr val="7F7F7F"/>
              </a:buClr>
              <a:buSzPts val="1600"/>
              <a:buChar char="▪"/>
              <a:defRPr sz="1600"/>
            </a:lvl4pPr>
            <a:lvl5pPr marL="2286000" lvl="4" indent="-330200" algn="l">
              <a:lnSpc>
                <a:spcPct val="90000"/>
              </a:lnSpc>
              <a:spcBef>
                <a:spcPts val="500"/>
              </a:spcBef>
              <a:spcAft>
                <a:spcPts val="0"/>
              </a:spcAft>
              <a:buClr>
                <a:srgbClr val="7F7F7F"/>
              </a:buClr>
              <a:buSzPts val="1600"/>
              <a:buFont typeface="Noto Sans Symbols"/>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329" name="Google Shape;329;p44"/>
          <p:cNvSpPr txBox="1">
            <a:spLocks noGrp="1"/>
          </p:cNvSpPr>
          <p:nvPr>
            <p:ph type="body" idx="3"/>
          </p:nvPr>
        </p:nvSpPr>
        <p:spPr>
          <a:xfrm>
            <a:off x="348289" y="3920063"/>
            <a:ext cx="3992697" cy="2057400"/>
          </a:xfrm>
          <a:prstGeom prst="rect">
            <a:avLst/>
          </a:prstGeom>
          <a:noFill/>
          <a:ln>
            <a:noFill/>
          </a:ln>
        </p:spPr>
        <p:txBody>
          <a:bodyPr spcFirstLastPara="1" wrap="square" lIns="91425" tIns="45700" rIns="91425" bIns="45700" anchor="t" anchorCtr="0">
            <a:noAutofit/>
          </a:bodyPr>
          <a:lstStyle>
            <a:lvl1pPr marL="457200" lvl="0" indent="-387350" algn="l">
              <a:lnSpc>
                <a:spcPct val="90000"/>
              </a:lnSpc>
              <a:spcBef>
                <a:spcPts val="1000"/>
              </a:spcBef>
              <a:spcAft>
                <a:spcPts val="0"/>
              </a:spcAft>
              <a:buSzPts val="2500"/>
              <a:buFont typeface="Calibri"/>
              <a:buChar char="•"/>
              <a:defRPr sz="2000" b="0">
                <a:solidFill>
                  <a:srgbClr val="000000"/>
                </a:solidFill>
                <a:latin typeface="Calibri"/>
                <a:ea typeface="Calibri"/>
                <a:cs typeface="Calibri"/>
                <a:sym typeface="Calibri"/>
              </a:defRPr>
            </a:lvl1pPr>
            <a:lvl2pPr marL="914400" lvl="1" indent="-342900" algn="l">
              <a:lnSpc>
                <a:spcPct val="90000"/>
              </a:lnSpc>
              <a:spcBef>
                <a:spcPts val="500"/>
              </a:spcBef>
              <a:spcAft>
                <a:spcPts val="0"/>
              </a:spcAft>
              <a:buClr>
                <a:srgbClr val="7F7F7F"/>
              </a:buClr>
              <a:buSzPts val="1800"/>
              <a:buFont typeface="Merriweather Sans"/>
              <a:buChar char="–"/>
              <a:defRPr sz="1800"/>
            </a:lvl2pPr>
            <a:lvl3pPr marL="1371600" lvl="2" indent="-342900" algn="l">
              <a:lnSpc>
                <a:spcPct val="90000"/>
              </a:lnSpc>
              <a:spcBef>
                <a:spcPts val="500"/>
              </a:spcBef>
              <a:spcAft>
                <a:spcPts val="0"/>
              </a:spcAft>
              <a:buClr>
                <a:srgbClr val="595959"/>
              </a:buClr>
              <a:buSzPts val="1800"/>
              <a:buFont typeface="Noto Sans Symbols"/>
              <a:buChar char="▪"/>
              <a:defRPr sz="1800"/>
            </a:lvl3pPr>
            <a:lvl4pPr marL="1828800" lvl="3" indent="-330200" algn="l">
              <a:lnSpc>
                <a:spcPct val="90000"/>
              </a:lnSpc>
              <a:spcBef>
                <a:spcPts val="500"/>
              </a:spcBef>
              <a:spcAft>
                <a:spcPts val="0"/>
              </a:spcAft>
              <a:buClr>
                <a:srgbClr val="7F7F7F"/>
              </a:buClr>
              <a:buSzPts val="1600"/>
              <a:buChar char="▪"/>
              <a:defRPr sz="1600"/>
            </a:lvl4pPr>
            <a:lvl5pPr marL="2286000" lvl="4" indent="-330200" algn="l">
              <a:lnSpc>
                <a:spcPct val="90000"/>
              </a:lnSpc>
              <a:spcBef>
                <a:spcPts val="500"/>
              </a:spcBef>
              <a:spcAft>
                <a:spcPts val="0"/>
              </a:spcAft>
              <a:buClr>
                <a:srgbClr val="7F7F7F"/>
              </a:buClr>
              <a:buSzPts val="1600"/>
              <a:buFont typeface="Noto Sans Symbols"/>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330" name="Google Shape;330;p44"/>
          <p:cNvSpPr txBox="1">
            <a:spLocks noGrp="1"/>
          </p:cNvSpPr>
          <p:nvPr>
            <p:ph type="body" idx="4"/>
          </p:nvPr>
        </p:nvSpPr>
        <p:spPr>
          <a:xfrm>
            <a:off x="4737591" y="3920063"/>
            <a:ext cx="3992697" cy="2057400"/>
          </a:xfrm>
          <a:prstGeom prst="rect">
            <a:avLst/>
          </a:prstGeom>
          <a:noFill/>
          <a:ln>
            <a:noFill/>
          </a:ln>
        </p:spPr>
        <p:txBody>
          <a:bodyPr spcFirstLastPara="1" wrap="square" lIns="91425" tIns="45700" rIns="91425" bIns="45700" anchor="t" anchorCtr="0">
            <a:noAutofit/>
          </a:bodyPr>
          <a:lstStyle>
            <a:lvl1pPr marL="457200" lvl="0" indent="-387350" algn="l">
              <a:lnSpc>
                <a:spcPct val="90000"/>
              </a:lnSpc>
              <a:spcBef>
                <a:spcPts val="1000"/>
              </a:spcBef>
              <a:spcAft>
                <a:spcPts val="0"/>
              </a:spcAft>
              <a:buSzPts val="2500"/>
              <a:buFont typeface="Calibri"/>
              <a:buChar char="•"/>
              <a:defRPr sz="2000" b="0">
                <a:solidFill>
                  <a:srgbClr val="000000"/>
                </a:solidFill>
                <a:latin typeface="Calibri"/>
                <a:ea typeface="Calibri"/>
                <a:cs typeface="Calibri"/>
                <a:sym typeface="Calibri"/>
              </a:defRPr>
            </a:lvl1pPr>
            <a:lvl2pPr marL="914400" lvl="1" indent="-342900" algn="l">
              <a:lnSpc>
                <a:spcPct val="90000"/>
              </a:lnSpc>
              <a:spcBef>
                <a:spcPts val="500"/>
              </a:spcBef>
              <a:spcAft>
                <a:spcPts val="0"/>
              </a:spcAft>
              <a:buClr>
                <a:srgbClr val="7F7F7F"/>
              </a:buClr>
              <a:buSzPts val="1800"/>
              <a:buFont typeface="Merriweather Sans"/>
              <a:buChar char="–"/>
              <a:defRPr sz="1800"/>
            </a:lvl2pPr>
            <a:lvl3pPr marL="1371600" lvl="2" indent="-342900" algn="l">
              <a:lnSpc>
                <a:spcPct val="90000"/>
              </a:lnSpc>
              <a:spcBef>
                <a:spcPts val="500"/>
              </a:spcBef>
              <a:spcAft>
                <a:spcPts val="0"/>
              </a:spcAft>
              <a:buClr>
                <a:srgbClr val="595959"/>
              </a:buClr>
              <a:buSzPts val="1800"/>
              <a:buFont typeface="Noto Sans Symbols"/>
              <a:buChar char="▪"/>
              <a:defRPr sz="1800"/>
            </a:lvl3pPr>
            <a:lvl4pPr marL="1828800" lvl="3" indent="-330200" algn="l">
              <a:lnSpc>
                <a:spcPct val="90000"/>
              </a:lnSpc>
              <a:spcBef>
                <a:spcPts val="500"/>
              </a:spcBef>
              <a:spcAft>
                <a:spcPts val="0"/>
              </a:spcAft>
              <a:buClr>
                <a:srgbClr val="7F7F7F"/>
              </a:buClr>
              <a:buSzPts val="1600"/>
              <a:buChar char="▪"/>
              <a:defRPr sz="1600"/>
            </a:lvl4pPr>
            <a:lvl5pPr marL="2286000" lvl="4" indent="-330200" algn="l">
              <a:lnSpc>
                <a:spcPct val="90000"/>
              </a:lnSpc>
              <a:spcBef>
                <a:spcPts val="500"/>
              </a:spcBef>
              <a:spcAft>
                <a:spcPts val="0"/>
              </a:spcAft>
              <a:buClr>
                <a:srgbClr val="7F7F7F"/>
              </a:buClr>
              <a:buSzPts val="1600"/>
              <a:buFont typeface="Noto Sans Symbols"/>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331" name="Google Shape;331;p44"/>
          <p:cNvSpPr txBox="1">
            <a:spLocks noGrp="1"/>
          </p:cNvSpPr>
          <p:nvPr>
            <p:ph type="title"/>
          </p:nvPr>
        </p:nvSpPr>
        <p:spPr>
          <a:xfrm>
            <a:off x="365760" y="135133"/>
            <a:ext cx="8325805" cy="107603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44"/>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888888"/>
                </a:solidFill>
                <a:latin typeface="Calibri"/>
                <a:ea typeface="Calibri"/>
                <a:cs typeface="Calibri"/>
                <a:sym typeface="Calibri"/>
              </a:defRPr>
            </a:lvl1pPr>
            <a:lvl2pPr marL="0" marR="0" lvl="1" indent="0" algn="l">
              <a:spcBef>
                <a:spcPts val="0"/>
              </a:spcBef>
              <a:buNone/>
              <a:defRPr sz="1200">
                <a:solidFill>
                  <a:srgbClr val="888888"/>
                </a:solidFill>
                <a:latin typeface="Calibri"/>
                <a:ea typeface="Calibri"/>
                <a:cs typeface="Calibri"/>
                <a:sym typeface="Calibri"/>
              </a:defRPr>
            </a:lvl2pPr>
            <a:lvl3pPr marL="0" marR="0" lvl="2" indent="0" algn="l">
              <a:spcBef>
                <a:spcPts val="0"/>
              </a:spcBef>
              <a:buNone/>
              <a:defRPr sz="1200">
                <a:solidFill>
                  <a:srgbClr val="888888"/>
                </a:solidFill>
                <a:latin typeface="Calibri"/>
                <a:ea typeface="Calibri"/>
                <a:cs typeface="Calibri"/>
                <a:sym typeface="Calibri"/>
              </a:defRPr>
            </a:lvl3pPr>
            <a:lvl4pPr marL="0" marR="0" lvl="3" indent="0" algn="l">
              <a:spcBef>
                <a:spcPts val="0"/>
              </a:spcBef>
              <a:buNone/>
              <a:defRPr sz="1200">
                <a:solidFill>
                  <a:srgbClr val="888888"/>
                </a:solidFill>
                <a:latin typeface="Calibri"/>
                <a:ea typeface="Calibri"/>
                <a:cs typeface="Calibri"/>
                <a:sym typeface="Calibri"/>
              </a:defRPr>
            </a:lvl4pPr>
            <a:lvl5pPr marL="0" marR="0" lvl="4" indent="0" algn="l">
              <a:spcBef>
                <a:spcPts val="0"/>
              </a:spcBef>
              <a:buNone/>
              <a:defRPr sz="1200">
                <a:solidFill>
                  <a:srgbClr val="888888"/>
                </a:solidFill>
                <a:latin typeface="Calibri"/>
                <a:ea typeface="Calibri"/>
                <a:cs typeface="Calibri"/>
                <a:sym typeface="Calibri"/>
              </a:defRPr>
            </a:lvl5pPr>
            <a:lvl6pPr marL="0" marR="0" lvl="5" indent="0" algn="l">
              <a:spcBef>
                <a:spcPts val="0"/>
              </a:spcBef>
              <a:buNone/>
              <a:defRPr sz="1200">
                <a:solidFill>
                  <a:srgbClr val="888888"/>
                </a:solidFill>
                <a:latin typeface="Calibri"/>
                <a:ea typeface="Calibri"/>
                <a:cs typeface="Calibri"/>
                <a:sym typeface="Calibri"/>
              </a:defRPr>
            </a:lvl6pPr>
            <a:lvl7pPr marL="0" marR="0" lvl="6" indent="0" algn="l">
              <a:spcBef>
                <a:spcPts val="0"/>
              </a:spcBef>
              <a:buNone/>
              <a:defRPr sz="1200">
                <a:solidFill>
                  <a:srgbClr val="888888"/>
                </a:solidFill>
                <a:latin typeface="Calibri"/>
                <a:ea typeface="Calibri"/>
                <a:cs typeface="Calibri"/>
                <a:sym typeface="Calibri"/>
              </a:defRPr>
            </a:lvl7pPr>
            <a:lvl8pPr marL="0" marR="0" lvl="7" indent="0" algn="l">
              <a:spcBef>
                <a:spcPts val="0"/>
              </a:spcBef>
              <a:buNone/>
              <a:defRPr sz="1200">
                <a:solidFill>
                  <a:srgbClr val="888888"/>
                </a:solidFill>
                <a:latin typeface="Calibri"/>
                <a:ea typeface="Calibri"/>
                <a:cs typeface="Calibri"/>
                <a:sym typeface="Calibri"/>
              </a:defRPr>
            </a:lvl8pPr>
            <a:lvl9pPr marL="0" marR="0" lvl="8" indent="0" algn="l">
              <a:spcBef>
                <a:spcPts val="0"/>
              </a:spcBef>
              <a:buNone/>
              <a:defRPr sz="12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33" name="Google Shape;333;p44"/>
          <p:cNvSpPr txBox="1">
            <a:spLocks noGrp="1"/>
          </p:cNvSpPr>
          <p:nvPr>
            <p:ph type="dt" idx="10"/>
          </p:nvPr>
        </p:nvSpPr>
        <p:spPr>
          <a:xfrm>
            <a:off x="865188" y="6356350"/>
            <a:ext cx="16430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334"/>
        <p:cNvGrpSpPr/>
        <p:nvPr/>
      </p:nvGrpSpPr>
      <p:grpSpPr>
        <a:xfrm>
          <a:off x="0" y="0"/>
          <a:ext cx="0" cy="0"/>
          <a:chOff x="0" y="0"/>
          <a:chExt cx="0" cy="0"/>
        </a:xfrm>
      </p:grpSpPr>
      <p:sp>
        <p:nvSpPr>
          <p:cNvPr id="335" name="Google Shape;335;p45"/>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6" name="Google Shape;336;p45"/>
          <p:cNvSpPr txBox="1">
            <a:spLocks noGrp="1"/>
          </p:cNvSpPr>
          <p:nvPr>
            <p:ph type="body" idx="1"/>
          </p:nvPr>
        </p:nvSpPr>
        <p:spPr>
          <a:xfrm>
            <a:off x="1473197" y="5397500"/>
            <a:ext cx="5689601" cy="609599"/>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sz="18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7" name="Google Shape;337;p45"/>
          <p:cNvSpPr>
            <a:spLocks noGrp="1"/>
          </p:cNvSpPr>
          <p:nvPr>
            <p:ph type="pic" idx="2"/>
          </p:nvPr>
        </p:nvSpPr>
        <p:spPr>
          <a:xfrm>
            <a:off x="1473200" y="1670050"/>
            <a:ext cx="5689600" cy="35877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800"/>
              </a:spcBef>
              <a:spcAft>
                <a:spcPts val="0"/>
              </a:spcAft>
              <a:buClr>
                <a:schemeClr val="dk1"/>
              </a:buClr>
              <a:buSzPts val="2430"/>
              <a:buFont typeface="Merriweather Sans"/>
              <a:buNone/>
              <a:defRPr sz="1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8" name="Google Shape;338;p45"/>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888888"/>
                </a:solidFill>
                <a:latin typeface="Calibri"/>
                <a:ea typeface="Calibri"/>
                <a:cs typeface="Calibri"/>
                <a:sym typeface="Calibri"/>
              </a:defRPr>
            </a:lvl1pPr>
            <a:lvl2pPr marL="0" marR="0" lvl="1" indent="0" algn="l">
              <a:spcBef>
                <a:spcPts val="0"/>
              </a:spcBef>
              <a:buNone/>
              <a:defRPr sz="1200">
                <a:solidFill>
                  <a:srgbClr val="888888"/>
                </a:solidFill>
                <a:latin typeface="Calibri"/>
                <a:ea typeface="Calibri"/>
                <a:cs typeface="Calibri"/>
                <a:sym typeface="Calibri"/>
              </a:defRPr>
            </a:lvl2pPr>
            <a:lvl3pPr marL="0" marR="0" lvl="2" indent="0" algn="l">
              <a:spcBef>
                <a:spcPts val="0"/>
              </a:spcBef>
              <a:buNone/>
              <a:defRPr sz="1200">
                <a:solidFill>
                  <a:srgbClr val="888888"/>
                </a:solidFill>
                <a:latin typeface="Calibri"/>
                <a:ea typeface="Calibri"/>
                <a:cs typeface="Calibri"/>
                <a:sym typeface="Calibri"/>
              </a:defRPr>
            </a:lvl3pPr>
            <a:lvl4pPr marL="0" marR="0" lvl="3" indent="0" algn="l">
              <a:spcBef>
                <a:spcPts val="0"/>
              </a:spcBef>
              <a:buNone/>
              <a:defRPr sz="1200">
                <a:solidFill>
                  <a:srgbClr val="888888"/>
                </a:solidFill>
                <a:latin typeface="Calibri"/>
                <a:ea typeface="Calibri"/>
                <a:cs typeface="Calibri"/>
                <a:sym typeface="Calibri"/>
              </a:defRPr>
            </a:lvl4pPr>
            <a:lvl5pPr marL="0" marR="0" lvl="4" indent="0" algn="l">
              <a:spcBef>
                <a:spcPts val="0"/>
              </a:spcBef>
              <a:buNone/>
              <a:defRPr sz="1200">
                <a:solidFill>
                  <a:srgbClr val="888888"/>
                </a:solidFill>
                <a:latin typeface="Calibri"/>
                <a:ea typeface="Calibri"/>
                <a:cs typeface="Calibri"/>
                <a:sym typeface="Calibri"/>
              </a:defRPr>
            </a:lvl5pPr>
            <a:lvl6pPr marL="0" marR="0" lvl="5" indent="0" algn="l">
              <a:spcBef>
                <a:spcPts val="0"/>
              </a:spcBef>
              <a:buNone/>
              <a:defRPr sz="1200">
                <a:solidFill>
                  <a:srgbClr val="888888"/>
                </a:solidFill>
                <a:latin typeface="Calibri"/>
                <a:ea typeface="Calibri"/>
                <a:cs typeface="Calibri"/>
                <a:sym typeface="Calibri"/>
              </a:defRPr>
            </a:lvl6pPr>
            <a:lvl7pPr marL="0" marR="0" lvl="6" indent="0" algn="l">
              <a:spcBef>
                <a:spcPts val="0"/>
              </a:spcBef>
              <a:buNone/>
              <a:defRPr sz="1200">
                <a:solidFill>
                  <a:srgbClr val="888888"/>
                </a:solidFill>
                <a:latin typeface="Calibri"/>
                <a:ea typeface="Calibri"/>
                <a:cs typeface="Calibri"/>
                <a:sym typeface="Calibri"/>
              </a:defRPr>
            </a:lvl7pPr>
            <a:lvl8pPr marL="0" marR="0" lvl="7" indent="0" algn="l">
              <a:spcBef>
                <a:spcPts val="0"/>
              </a:spcBef>
              <a:buNone/>
              <a:defRPr sz="1200">
                <a:solidFill>
                  <a:srgbClr val="888888"/>
                </a:solidFill>
                <a:latin typeface="Calibri"/>
                <a:ea typeface="Calibri"/>
                <a:cs typeface="Calibri"/>
                <a:sym typeface="Calibri"/>
              </a:defRPr>
            </a:lvl8pPr>
            <a:lvl9pPr marL="0" marR="0" lvl="8" indent="0" algn="l">
              <a:spcBef>
                <a:spcPts val="0"/>
              </a:spcBef>
              <a:buNone/>
              <a:defRPr sz="12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39" name="Google Shape;339;p45"/>
          <p:cNvSpPr txBox="1">
            <a:spLocks noGrp="1"/>
          </p:cNvSpPr>
          <p:nvPr>
            <p:ph type="dt" idx="10"/>
          </p:nvPr>
        </p:nvSpPr>
        <p:spPr>
          <a:xfrm>
            <a:off x="865188" y="6356350"/>
            <a:ext cx="16430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40"/>
        <p:cNvGrpSpPr/>
        <p:nvPr/>
      </p:nvGrpSpPr>
      <p:grpSpPr>
        <a:xfrm>
          <a:off x="0" y="0"/>
          <a:ext cx="0" cy="0"/>
          <a:chOff x="0" y="0"/>
          <a:chExt cx="0" cy="0"/>
        </a:xfrm>
      </p:grpSpPr>
      <p:sp>
        <p:nvSpPr>
          <p:cNvPr id="341" name="Google Shape;341;p46"/>
          <p:cNvSpPr/>
          <p:nvPr/>
        </p:nvSpPr>
        <p:spPr>
          <a:xfrm>
            <a:off x="1588" y="0"/>
            <a:ext cx="9172575" cy="59150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2" name="Google Shape;342;p46"/>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888888"/>
                </a:solidFill>
                <a:latin typeface="Calibri"/>
                <a:ea typeface="Calibri"/>
                <a:cs typeface="Calibri"/>
                <a:sym typeface="Calibri"/>
              </a:defRPr>
            </a:lvl1pPr>
            <a:lvl2pPr marL="0" marR="0" lvl="1" indent="0" algn="l">
              <a:spcBef>
                <a:spcPts val="0"/>
              </a:spcBef>
              <a:buNone/>
              <a:defRPr sz="1200">
                <a:solidFill>
                  <a:srgbClr val="888888"/>
                </a:solidFill>
                <a:latin typeface="Calibri"/>
                <a:ea typeface="Calibri"/>
                <a:cs typeface="Calibri"/>
                <a:sym typeface="Calibri"/>
              </a:defRPr>
            </a:lvl2pPr>
            <a:lvl3pPr marL="0" marR="0" lvl="2" indent="0" algn="l">
              <a:spcBef>
                <a:spcPts val="0"/>
              </a:spcBef>
              <a:buNone/>
              <a:defRPr sz="1200">
                <a:solidFill>
                  <a:srgbClr val="888888"/>
                </a:solidFill>
                <a:latin typeface="Calibri"/>
                <a:ea typeface="Calibri"/>
                <a:cs typeface="Calibri"/>
                <a:sym typeface="Calibri"/>
              </a:defRPr>
            </a:lvl3pPr>
            <a:lvl4pPr marL="0" marR="0" lvl="3" indent="0" algn="l">
              <a:spcBef>
                <a:spcPts val="0"/>
              </a:spcBef>
              <a:buNone/>
              <a:defRPr sz="1200">
                <a:solidFill>
                  <a:srgbClr val="888888"/>
                </a:solidFill>
                <a:latin typeface="Calibri"/>
                <a:ea typeface="Calibri"/>
                <a:cs typeface="Calibri"/>
                <a:sym typeface="Calibri"/>
              </a:defRPr>
            </a:lvl4pPr>
            <a:lvl5pPr marL="0" marR="0" lvl="4" indent="0" algn="l">
              <a:spcBef>
                <a:spcPts val="0"/>
              </a:spcBef>
              <a:buNone/>
              <a:defRPr sz="1200">
                <a:solidFill>
                  <a:srgbClr val="888888"/>
                </a:solidFill>
                <a:latin typeface="Calibri"/>
                <a:ea typeface="Calibri"/>
                <a:cs typeface="Calibri"/>
                <a:sym typeface="Calibri"/>
              </a:defRPr>
            </a:lvl5pPr>
            <a:lvl6pPr marL="0" marR="0" lvl="5" indent="0" algn="l">
              <a:spcBef>
                <a:spcPts val="0"/>
              </a:spcBef>
              <a:buNone/>
              <a:defRPr sz="1200">
                <a:solidFill>
                  <a:srgbClr val="888888"/>
                </a:solidFill>
                <a:latin typeface="Calibri"/>
                <a:ea typeface="Calibri"/>
                <a:cs typeface="Calibri"/>
                <a:sym typeface="Calibri"/>
              </a:defRPr>
            </a:lvl6pPr>
            <a:lvl7pPr marL="0" marR="0" lvl="6" indent="0" algn="l">
              <a:spcBef>
                <a:spcPts val="0"/>
              </a:spcBef>
              <a:buNone/>
              <a:defRPr sz="1200">
                <a:solidFill>
                  <a:srgbClr val="888888"/>
                </a:solidFill>
                <a:latin typeface="Calibri"/>
                <a:ea typeface="Calibri"/>
                <a:cs typeface="Calibri"/>
                <a:sym typeface="Calibri"/>
              </a:defRPr>
            </a:lvl7pPr>
            <a:lvl8pPr marL="0" marR="0" lvl="7" indent="0" algn="l">
              <a:spcBef>
                <a:spcPts val="0"/>
              </a:spcBef>
              <a:buNone/>
              <a:defRPr sz="1200">
                <a:solidFill>
                  <a:srgbClr val="888888"/>
                </a:solidFill>
                <a:latin typeface="Calibri"/>
                <a:ea typeface="Calibri"/>
                <a:cs typeface="Calibri"/>
                <a:sym typeface="Calibri"/>
              </a:defRPr>
            </a:lvl8pPr>
            <a:lvl9pPr marL="0" marR="0" lvl="8" indent="0" algn="l">
              <a:spcBef>
                <a:spcPts val="0"/>
              </a:spcBef>
              <a:buNone/>
              <a:defRPr sz="12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43" name="Google Shape;343;p46"/>
          <p:cNvSpPr txBox="1">
            <a:spLocks noGrp="1"/>
          </p:cNvSpPr>
          <p:nvPr>
            <p:ph type="dt" idx="10"/>
          </p:nvPr>
        </p:nvSpPr>
        <p:spPr>
          <a:xfrm>
            <a:off x="865188" y="6356350"/>
            <a:ext cx="16430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Two Content" type="twoObj">
  <p:cSld name="TWO_OBJECTS">
    <p:spTree>
      <p:nvGrpSpPr>
        <p:cNvPr id="1" name="Shape 344"/>
        <p:cNvGrpSpPr/>
        <p:nvPr/>
      </p:nvGrpSpPr>
      <p:grpSpPr>
        <a:xfrm>
          <a:off x="0" y="0"/>
          <a:ext cx="0" cy="0"/>
          <a:chOff x="0" y="0"/>
          <a:chExt cx="0" cy="0"/>
        </a:xfrm>
      </p:grpSpPr>
      <p:sp>
        <p:nvSpPr>
          <p:cNvPr id="345" name="Google Shape;345;p47"/>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6" name="Google Shape;346;p4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SzPts val="2800"/>
              <a:buChar char="▸"/>
              <a:defRPr sz="2800"/>
            </a:lvl1pPr>
            <a:lvl2pPr marL="914400" lvl="1" indent="-381000" algn="l">
              <a:lnSpc>
                <a:spcPct val="90000"/>
              </a:lnSpc>
              <a:spcBef>
                <a:spcPts val="500"/>
              </a:spcBef>
              <a:spcAft>
                <a:spcPts val="0"/>
              </a:spcAft>
              <a:buSzPts val="2400"/>
              <a:buChar char="-"/>
              <a:defRPr sz="2400"/>
            </a:lvl2pPr>
            <a:lvl3pPr marL="1371600" lvl="2" indent="-355600" algn="l">
              <a:lnSpc>
                <a:spcPct val="90000"/>
              </a:lnSpc>
              <a:spcBef>
                <a:spcPts val="500"/>
              </a:spcBef>
              <a:spcAft>
                <a:spcPts val="0"/>
              </a:spcAft>
              <a:buSzPts val="2000"/>
              <a:buChar char="•"/>
              <a:defRPr sz="2000"/>
            </a:lvl3pPr>
            <a:lvl4pPr marL="1828800" lvl="3" indent="-342900" algn="l">
              <a:lnSpc>
                <a:spcPct val="90000"/>
              </a:lnSpc>
              <a:spcBef>
                <a:spcPts val="500"/>
              </a:spcBef>
              <a:spcAft>
                <a:spcPts val="0"/>
              </a:spcAft>
              <a:buSzPts val="1800"/>
              <a:buChar char="▪"/>
              <a:defRPr sz="1800"/>
            </a:lvl4pPr>
            <a:lvl5pPr marL="2286000" lvl="4" indent="-342900" algn="l">
              <a:lnSpc>
                <a:spcPct val="90000"/>
              </a:lnSpc>
              <a:spcBef>
                <a:spcPts val="500"/>
              </a:spcBef>
              <a:spcAft>
                <a:spcPts val="0"/>
              </a:spcAft>
              <a:buSzPts val="1800"/>
              <a:buChar char="o"/>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347" name="Google Shape;347;p47"/>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SzPts val="2800"/>
              <a:buChar char="▸"/>
              <a:defRPr sz="2800"/>
            </a:lvl1pPr>
            <a:lvl2pPr marL="914400" lvl="1" indent="-381000" algn="l">
              <a:lnSpc>
                <a:spcPct val="90000"/>
              </a:lnSpc>
              <a:spcBef>
                <a:spcPts val="500"/>
              </a:spcBef>
              <a:spcAft>
                <a:spcPts val="0"/>
              </a:spcAft>
              <a:buSzPts val="2400"/>
              <a:buChar char="-"/>
              <a:defRPr sz="2400"/>
            </a:lvl2pPr>
            <a:lvl3pPr marL="1371600" lvl="2" indent="-355600" algn="l">
              <a:lnSpc>
                <a:spcPct val="90000"/>
              </a:lnSpc>
              <a:spcBef>
                <a:spcPts val="500"/>
              </a:spcBef>
              <a:spcAft>
                <a:spcPts val="0"/>
              </a:spcAft>
              <a:buSzPts val="2000"/>
              <a:buChar char="•"/>
              <a:defRPr sz="2000"/>
            </a:lvl3pPr>
            <a:lvl4pPr marL="1828800" lvl="3" indent="-342900" algn="l">
              <a:lnSpc>
                <a:spcPct val="90000"/>
              </a:lnSpc>
              <a:spcBef>
                <a:spcPts val="500"/>
              </a:spcBef>
              <a:spcAft>
                <a:spcPts val="0"/>
              </a:spcAft>
              <a:buSzPts val="1800"/>
              <a:buChar char="▪"/>
              <a:defRPr sz="1800"/>
            </a:lvl4pPr>
            <a:lvl5pPr marL="2286000" lvl="4" indent="-342900" algn="l">
              <a:lnSpc>
                <a:spcPct val="90000"/>
              </a:lnSpc>
              <a:spcBef>
                <a:spcPts val="500"/>
              </a:spcBef>
              <a:spcAft>
                <a:spcPts val="0"/>
              </a:spcAft>
              <a:buSzPts val="1800"/>
              <a:buChar char="o"/>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348" name="Google Shape;348;p47"/>
          <p:cNvSpPr txBox="1">
            <a:spLocks noGrp="1"/>
          </p:cNvSpPr>
          <p:nvPr>
            <p:ph type="dt" idx="10"/>
          </p:nvPr>
        </p:nvSpPr>
        <p:spPr>
          <a:xfrm>
            <a:off x="865188" y="6356350"/>
            <a:ext cx="16430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9" name="Google Shape;349;p47"/>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0066A1"/>
                </a:solidFill>
                <a:latin typeface="Calibri"/>
                <a:ea typeface="Calibri"/>
                <a:cs typeface="Calibri"/>
                <a:sym typeface="Calibri"/>
              </a:defRPr>
            </a:lvl1pPr>
            <a:lvl2pPr marL="0" marR="0" lvl="1" indent="0" algn="l">
              <a:spcBef>
                <a:spcPts val="0"/>
              </a:spcBef>
              <a:buNone/>
              <a:defRPr sz="1200">
                <a:solidFill>
                  <a:srgbClr val="0066A1"/>
                </a:solidFill>
                <a:latin typeface="Calibri"/>
                <a:ea typeface="Calibri"/>
                <a:cs typeface="Calibri"/>
                <a:sym typeface="Calibri"/>
              </a:defRPr>
            </a:lvl2pPr>
            <a:lvl3pPr marL="0" marR="0" lvl="2" indent="0" algn="l">
              <a:spcBef>
                <a:spcPts val="0"/>
              </a:spcBef>
              <a:buNone/>
              <a:defRPr sz="1200">
                <a:solidFill>
                  <a:srgbClr val="0066A1"/>
                </a:solidFill>
                <a:latin typeface="Calibri"/>
                <a:ea typeface="Calibri"/>
                <a:cs typeface="Calibri"/>
                <a:sym typeface="Calibri"/>
              </a:defRPr>
            </a:lvl3pPr>
            <a:lvl4pPr marL="0" marR="0" lvl="3" indent="0" algn="l">
              <a:spcBef>
                <a:spcPts val="0"/>
              </a:spcBef>
              <a:buNone/>
              <a:defRPr sz="1200">
                <a:solidFill>
                  <a:srgbClr val="0066A1"/>
                </a:solidFill>
                <a:latin typeface="Calibri"/>
                <a:ea typeface="Calibri"/>
                <a:cs typeface="Calibri"/>
                <a:sym typeface="Calibri"/>
              </a:defRPr>
            </a:lvl4pPr>
            <a:lvl5pPr marL="0" marR="0" lvl="4" indent="0" algn="l">
              <a:spcBef>
                <a:spcPts val="0"/>
              </a:spcBef>
              <a:buNone/>
              <a:defRPr sz="1200">
                <a:solidFill>
                  <a:srgbClr val="0066A1"/>
                </a:solidFill>
                <a:latin typeface="Calibri"/>
                <a:ea typeface="Calibri"/>
                <a:cs typeface="Calibri"/>
                <a:sym typeface="Calibri"/>
              </a:defRPr>
            </a:lvl5pPr>
            <a:lvl6pPr marL="0" marR="0" lvl="5" indent="0" algn="l">
              <a:spcBef>
                <a:spcPts val="0"/>
              </a:spcBef>
              <a:buNone/>
              <a:defRPr sz="1200">
                <a:solidFill>
                  <a:srgbClr val="0066A1"/>
                </a:solidFill>
                <a:latin typeface="Calibri"/>
                <a:ea typeface="Calibri"/>
                <a:cs typeface="Calibri"/>
                <a:sym typeface="Calibri"/>
              </a:defRPr>
            </a:lvl6pPr>
            <a:lvl7pPr marL="0" marR="0" lvl="6" indent="0" algn="l">
              <a:spcBef>
                <a:spcPts val="0"/>
              </a:spcBef>
              <a:buNone/>
              <a:defRPr sz="1200">
                <a:solidFill>
                  <a:srgbClr val="0066A1"/>
                </a:solidFill>
                <a:latin typeface="Calibri"/>
                <a:ea typeface="Calibri"/>
                <a:cs typeface="Calibri"/>
                <a:sym typeface="Calibri"/>
              </a:defRPr>
            </a:lvl7pPr>
            <a:lvl8pPr marL="0" marR="0" lvl="7" indent="0" algn="l">
              <a:spcBef>
                <a:spcPts val="0"/>
              </a:spcBef>
              <a:buNone/>
              <a:defRPr sz="1200">
                <a:solidFill>
                  <a:srgbClr val="0066A1"/>
                </a:solidFill>
                <a:latin typeface="Calibri"/>
                <a:ea typeface="Calibri"/>
                <a:cs typeface="Calibri"/>
                <a:sym typeface="Calibri"/>
              </a:defRPr>
            </a:lvl8pPr>
            <a:lvl9pPr marL="0" marR="0" lvl="8" indent="0" algn="l">
              <a:spcBef>
                <a:spcPts val="0"/>
              </a:spcBef>
              <a:buNone/>
              <a:defRPr sz="1200">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Title Slide 1" type="title">
  <p:cSld name="TITLE">
    <p:bg>
      <p:bgPr>
        <a:blipFill>
          <a:blip r:embed="rId2">
            <a:alphaModFix/>
          </a:blip>
          <a:stretch>
            <a:fillRect/>
          </a:stretch>
        </a:blipFill>
        <a:effectLst/>
      </p:bgPr>
    </p:bg>
    <p:spTree>
      <p:nvGrpSpPr>
        <p:cNvPr id="1" name="Shape 350"/>
        <p:cNvGrpSpPr/>
        <p:nvPr/>
      </p:nvGrpSpPr>
      <p:grpSpPr>
        <a:xfrm>
          <a:off x="0" y="0"/>
          <a:ext cx="0" cy="0"/>
          <a:chOff x="0" y="0"/>
          <a:chExt cx="0" cy="0"/>
        </a:xfrm>
      </p:grpSpPr>
      <p:pic>
        <p:nvPicPr>
          <p:cNvPr id="351" name="Google Shape;351;p48" descr="IEEE_TAG_BLUE.png"/>
          <p:cNvPicPr preferRelativeResize="0"/>
          <p:nvPr/>
        </p:nvPicPr>
        <p:blipFill rotWithShape="1">
          <a:blip r:embed="rId3">
            <a:alphaModFix/>
          </a:blip>
          <a:srcRect/>
          <a:stretch/>
        </p:blipFill>
        <p:spPr>
          <a:xfrm>
            <a:off x="7772400" y="6019800"/>
            <a:ext cx="1143000" cy="641350"/>
          </a:xfrm>
          <a:prstGeom prst="rect">
            <a:avLst/>
          </a:prstGeom>
          <a:noFill/>
          <a:ln>
            <a:noFill/>
          </a:ln>
        </p:spPr>
      </p:pic>
      <p:sp>
        <p:nvSpPr>
          <p:cNvPr id="352" name="Google Shape;352;p48"/>
          <p:cNvSpPr txBox="1">
            <a:spLocks noGrp="1"/>
          </p:cNvSpPr>
          <p:nvPr>
            <p:ph type="ctrTitle"/>
          </p:nvPr>
        </p:nvSpPr>
        <p:spPr>
          <a:xfrm>
            <a:off x="1295400" y="822325"/>
            <a:ext cx="7162800" cy="11430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SzPts val="3400"/>
              <a:buNone/>
              <a:defRPr sz="4400">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3" name="Google Shape;353;p48"/>
          <p:cNvSpPr txBox="1">
            <a:spLocks noGrp="1"/>
          </p:cNvSpPr>
          <p:nvPr>
            <p:ph type="subTitle" idx="1"/>
          </p:nvPr>
        </p:nvSpPr>
        <p:spPr>
          <a:xfrm>
            <a:off x="1271588" y="3962400"/>
            <a:ext cx="3919500" cy="17526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440"/>
              </a:spcBef>
              <a:spcAft>
                <a:spcPts val="0"/>
              </a:spcAft>
              <a:buSzPts val="1760"/>
              <a:buFont typeface="Noto Sans Symbols"/>
              <a:buNone/>
              <a:defRPr sz="2200" b="1">
                <a:solidFill>
                  <a:schemeClr val="dk2"/>
                </a:solidFill>
              </a:defRPr>
            </a:lvl1pPr>
            <a:lvl2pPr lvl="1" algn="l" rtl="0">
              <a:spcBef>
                <a:spcPts val="360"/>
              </a:spcBef>
              <a:spcAft>
                <a:spcPts val="0"/>
              </a:spcAft>
              <a:buSzPts val="1800"/>
              <a:buChar char="-"/>
              <a:defRPr/>
            </a:lvl2pPr>
            <a:lvl3pPr lvl="2" algn="l" rtl="0">
              <a:spcBef>
                <a:spcPts val="360"/>
              </a:spcBef>
              <a:spcAft>
                <a:spcPts val="0"/>
              </a:spcAft>
              <a:buSzPts val="1800"/>
              <a:buChar char="•"/>
              <a:defRPr/>
            </a:lvl3pPr>
            <a:lvl4pPr lvl="3" algn="l" rtl="0">
              <a:spcBef>
                <a:spcPts val="360"/>
              </a:spcBef>
              <a:spcAft>
                <a:spcPts val="0"/>
              </a:spcAft>
              <a:buSzPts val="1800"/>
              <a:buChar char="▪"/>
              <a:defRPr/>
            </a:lvl4pPr>
            <a:lvl5pPr lvl="4" algn="l" rtl="0">
              <a:spcBef>
                <a:spcPts val="360"/>
              </a:spcBef>
              <a:spcAft>
                <a:spcPts val="0"/>
              </a:spcAft>
              <a:buSzPts val="1800"/>
              <a:buChar char="o"/>
              <a:defRPr/>
            </a:lvl5pPr>
            <a:lvl6pPr lvl="5" algn="l" rtl="0">
              <a:spcBef>
                <a:spcPts val="360"/>
              </a:spcBef>
              <a:spcAft>
                <a:spcPts val="0"/>
              </a:spcAft>
              <a:buSzPts val="1800"/>
              <a:buChar char="•"/>
              <a:defRPr/>
            </a:lvl6pPr>
            <a:lvl7pPr lvl="6" algn="l" rtl="0">
              <a:spcBef>
                <a:spcPts val="360"/>
              </a:spcBef>
              <a:spcAft>
                <a:spcPts val="0"/>
              </a:spcAft>
              <a:buSzPts val="1800"/>
              <a:buChar char="•"/>
              <a:defRPr/>
            </a:lvl7pPr>
            <a:lvl8pPr lvl="7" algn="l" rtl="0">
              <a:spcBef>
                <a:spcPts val="360"/>
              </a:spcBef>
              <a:spcAft>
                <a:spcPts val="0"/>
              </a:spcAft>
              <a:buSzPts val="1800"/>
              <a:buChar char="•"/>
              <a:defRPr/>
            </a:lvl8pPr>
            <a:lvl9pPr lvl="8" algn="l" rtl="0">
              <a:spcBef>
                <a:spcPts val="360"/>
              </a:spcBef>
              <a:spcAft>
                <a:spcPts val="0"/>
              </a:spcAft>
              <a:buSzPts val="18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354"/>
        <p:cNvGrpSpPr/>
        <p:nvPr/>
      </p:nvGrpSpPr>
      <p:grpSpPr>
        <a:xfrm>
          <a:off x="0" y="0"/>
          <a:ext cx="0" cy="0"/>
          <a:chOff x="0" y="0"/>
          <a:chExt cx="0" cy="0"/>
        </a:xfrm>
      </p:grpSpPr>
      <p:sp>
        <p:nvSpPr>
          <p:cNvPr id="355" name="Google Shape;355;p4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3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6" name="Google Shape;356;p49"/>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70840" algn="l" rtl="0">
              <a:spcBef>
                <a:spcPts val="560"/>
              </a:spcBef>
              <a:spcAft>
                <a:spcPts val="0"/>
              </a:spcAft>
              <a:buSzPts val="2240"/>
              <a:buFont typeface="Verdana"/>
              <a:buChar char="•"/>
              <a:defRPr/>
            </a:lvl1pPr>
            <a:lvl2pPr marL="914400" lvl="1" indent="-393700" algn="l" rtl="0">
              <a:spcBef>
                <a:spcPts val="520"/>
              </a:spcBef>
              <a:spcAft>
                <a:spcPts val="0"/>
              </a:spcAft>
              <a:buClr>
                <a:srgbClr val="595959"/>
              </a:buClr>
              <a:buSzPts val="2600"/>
              <a:buFont typeface="Verdana"/>
              <a:buChar char="-"/>
              <a:defRPr/>
            </a:lvl2pPr>
            <a:lvl3pPr marL="1371600" lvl="2" indent="-368300" algn="l" rtl="0">
              <a:spcBef>
                <a:spcPts val="440"/>
              </a:spcBef>
              <a:spcAft>
                <a:spcPts val="0"/>
              </a:spcAft>
              <a:buClr>
                <a:srgbClr val="595959"/>
              </a:buClr>
              <a:buSzPts val="2200"/>
              <a:buChar char="•"/>
              <a:defRPr/>
            </a:lvl3pPr>
            <a:lvl4pPr marL="1828800" lvl="3" indent="-355600" algn="l" rtl="0">
              <a:spcBef>
                <a:spcPts val="400"/>
              </a:spcBef>
              <a:spcAft>
                <a:spcPts val="0"/>
              </a:spcAft>
              <a:buClr>
                <a:srgbClr val="595959"/>
              </a:buClr>
              <a:buSzPts val="2000"/>
              <a:buFont typeface="Verdana"/>
              <a:buChar char="▪"/>
              <a:defRPr/>
            </a:lvl4pPr>
            <a:lvl5pPr marL="2286000" lvl="4" indent="-342900" algn="l" rtl="0">
              <a:spcBef>
                <a:spcPts val="360"/>
              </a:spcBef>
              <a:spcAft>
                <a:spcPts val="0"/>
              </a:spcAft>
              <a:buClr>
                <a:srgbClr val="595959"/>
              </a:buClr>
              <a:buSzPts val="1800"/>
              <a:buChar char="o"/>
              <a:defRPr/>
            </a:lvl5pPr>
            <a:lvl6pPr marL="2743200" lvl="5" indent="-342900" algn="l" rtl="0">
              <a:spcBef>
                <a:spcPts val="360"/>
              </a:spcBef>
              <a:spcAft>
                <a:spcPts val="0"/>
              </a:spcAft>
              <a:buSzPts val="1800"/>
              <a:buChar char="•"/>
              <a:defRPr/>
            </a:lvl6pPr>
            <a:lvl7pPr marL="3200400" lvl="6" indent="-342900" algn="l" rtl="0">
              <a:spcBef>
                <a:spcPts val="360"/>
              </a:spcBef>
              <a:spcAft>
                <a:spcPts val="0"/>
              </a:spcAft>
              <a:buSzPts val="180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
        <p:nvSpPr>
          <p:cNvPr id="357" name="Google Shape;357;p49"/>
          <p:cNvSpPr txBox="1">
            <a:spLocks noGrp="1"/>
          </p:cNvSpPr>
          <p:nvPr>
            <p:ph type="sldNum" idx="12"/>
          </p:nvPr>
        </p:nvSpPr>
        <p:spPr>
          <a:xfrm>
            <a:off x="533400" y="6172200"/>
            <a:ext cx="6858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spcAft>
                <a:spcPts val="0"/>
              </a:spcAft>
              <a:buNone/>
              <a:defRPr sz="1000">
                <a:solidFill>
                  <a:srgbClr val="898989"/>
                </a:solidFill>
                <a:latin typeface="Arial"/>
                <a:ea typeface="Arial"/>
                <a:cs typeface="Arial"/>
                <a:sym typeface="Arial"/>
              </a:defRPr>
            </a:lvl1pPr>
            <a:lvl2pPr marL="0" marR="0" lvl="1" indent="0" algn="l" rtl="0">
              <a:spcBef>
                <a:spcPts val="0"/>
              </a:spcBef>
              <a:spcAft>
                <a:spcPts val="0"/>
              </a:spcAft>
              <a:buNone/>
              <a:defRPr sz="1000">
                <a:solidFill>
                  <a:srgbClr val="898989"/>
                </a:solidFill>
                <a:latin typeface="Arial"/>
                <a:ea typeface="Arial"/>
                <a:cs typeface="Arial"/>
                <a:sym typeface="Arial"/>
              </a:defRPr>
            </a:lvl2pPr>
            <a:lvl3pPr marL="0" marR="0" lvl="2" indent="0" algn="l" rtl="0">
              <a:spcBef>
                <a:spcPts val="0"/>
              </a:spcBef>
              <a:spcAft>
                <a:spcPts val="0"/>
              </a:spcAft>
              <a:buNone/>
              <a:defRPr sz="1000">
                <a:solidFill>
                  <a:srgbClr val="898989"/>
                </a:solidFill>
                <a:latin typeface="Arial"/>
                <a:ea typeface="Arial"/>
                <a:cs typeface="Arial"/>
                <a:sym typeface="Arial"/>
              </a:defRPr>
            </a:lvl3pPr>
            <a:lvl4pPr marL="0" marR="0" lvl="3" indent="0" algn="l" rtl="0">
              <a:spcBef>
                <a:spcPts val="0"/>
              </a:spcBef>
              <a:spcAft>
                <a:spcPts val="0"/>
              </a:spcAft>
              <a:buNone/>
              <a:defRPr sz="1000">
                <a:solidFill>
                  <a:srgbClr val="898989"/>
                </a:solidFill>
                <a:latin typeface="Arial"/>
                <a:ea typeface="Arial"/>
                <a:cs typeface="Arial"/>
                <a:sym typeface="Arial"/>
              </a:defRPr>
            </a:lvl4pPr>
            <a:lvl5pPr marL="0" marR="0" lvl="4" indent="0" algn="l" rtl="0">
              <a:spcBef>
                <a:spcPts val="0"/>
              </a:spcBef>
              <a:spcAft>
                <a:spcPts val="0"/>
              </a:spcAft>
              <a:buNone/>
              <a:defRPr sz="1000">
                <a:solidFill>
                  <a:srgbClr val="898989"/>
                </a:solidFill>
                <a:latin typeface="Arial"/>
                <a:ea typeface="Arial"/>
                <a:cs typeface="Arial"/>
                <a:sym typeface="Arial"/>
              </a:defRPr>
            </a:lvl5pPr>
            <a:lvl6pPr marL="0" marR="0" lvl="5" indent="0" algn="l" rtl="0">
              <a:spcBef>
                <a:spcPts val="0"/>
              </a:spcBef>
              <a:spcAft>
                <a:spcPts val="0"/>
              </a:spcAft>
              <a:buNone/>
              <a:defRPr sz="1000">
                <a:solidFill>
                  <a:srgbClr val="898989"/>
                </a:solidFill>
                <a:latin typeface="Arial"/>
                <a:ea typeface="Arial"/>
                <a:cs typeface="Arial"/>
                <a:sym typeface="Arial"/>
              </a:defRPr>
            </a:lvl6pPr>
            <a:lvl7pPr marL="0" marR="0" lvl="6" indent="0" algn="l" rtl="0">
              <a:spcBef>
                <a:spcPts val="0"/>
              </a:spcBef>
              <a:spcAft>
                <a:spcPts val="0"/>
              </a:spcAft>
              <a:buNone/>
              <a:defRPr sz="1000">
                <a:solidFill>
                  <a:srgbClr val="898989"/>
                </a:solidFill>
                <a:latin typeface="Arial"/>
                <a:ea typeface="Arial"/>
                <a:cs typeface="Arial"/>
                <a:sym typeface="Arial"/>
              </a:defRPr>
            </a:lvl7pPr>
            <a:lvl8pPr marL="0" marR="0" lvl="7" indent="0" algn="l" rtl="0">
              <a:spcBef>
                <a:spcPts val="0"/>
              </a:spcBef>
              <a:spcAft>
                <a:spcPts val="0"/>
              </a:spcAft>
              <a:buNone/>
              <a:defRPr sz="1000">
                <a:solidFill>
                  <a:srgbClr val="898989"/>
                </a:solidFill>
                <a:latin typeface="Arial"/>
                <a:ea typeface="Arial"/>
                <a:cs typeface="Arial"/>
                <a:sym typeface="Arial"/>
              </a:defRPr>
            </a:lvl8pPr>
            <a:lvl9pPr marL="0" marR="0" lvl="8" indent="0" algn="l" rtl="0">
              <a:spcBef>
                <a:spcPts val="0"/>
              </a:spcBef>
              <a:spcAft>
                <a:spcPts val="0"/>
              </a:spcAft>
              <a:buNone/>
              <a:defRPr sz="1000">
                <a:solidFill>
                  <a:srgbClr val="89898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ntent 1">
  <p:cSld name="One Content_1">
    <p:spTree>
      <p:nvGrpSpPr>
        <p:cNvPr id="1" name="Shape 358"/>
        <p:cNvGrpSpPr/>
        <p:nvPr/>
      </p:nvGrpSpPr>
      <p:grpSpPr>
        <a:xfrm>
          <a:off x="0" y="0"/>
          <a:ext cx="0" cy="0"/>
          <a:chOff x="0" y="0"/>
          <a:chExt cx="0" cy="0"/>
        </a:xfrm>
      </p:grpSpPr>
      <p:pic>
        <p:nvPicPr>
          <p:cNvPr id="359" name="Google Shape;359;p50"/>
          <p:cNvPicPr preferRelativeResize="0"/>
          <p:nvPr/>
        </p:nvPicPr>
        <p:blipFill rotWithShape="1">
          <a:blip r:embed="rId2">
            <a:alphaModFix/>
          </a:blip>
          <a:srcRect/>
          <a:stretch/>
        </p:blipFill>
        <p:spPr>
          <a:xfrm>
            <a:off x="-1" y="0"/>
            <a:ext cx="9143994" cy="1340555"/>
          </a:xfrm>
          <a:prstGeom prst="rect">
            <a:avLst/>
          </a:prstGeom>
          <a:noFill/>
          <a:ln>
            <a:noFill/>
          </a:ln>
        </p:spPr>
      </p:pic>
      <p:sp>
        <p:nvSpPr>
          <p:cNvPr id="360" name="Google Shape;360;p50"/>
          <p:cNvSpPr txBox="1">
            <a:spLocks noGrp="1"/>
          </p:cNvSpPr>
          <p:nvPr>
            <p:ph type="title"/>
          </p:nvPr>
        </p:nvSpPr>
        <p:spPr>
          <a:xfrm>
            <a:off x="366889" y="197555"/>
            <a:ext cx="8382000" cy="1030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3400"/>
              <a:buNone/>
              <a:defRPr sz="3200" b="1">
                <a:solidFill>
                  <a:schemeClr val="lt1"/>
                </a:solidFill>
                <a:latin typeface="Verdana"/>
                <a:ea typeface="Verdana"/>
                <a:cs typeface="Verdana"/>
                <a:sym typeface="Verdana"/>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1" name="Google Shape;361;p50"/>
          <p:cNvSpPr txBox="1">
            <a:spLocks noGrp="1"/>
          </p:cNvSpPr>
          <p:nvPr>
            <p:ph type="dt" idx="10"/>
          </p:nvPr>
        </p:nvSpPr>
        <p:spPr>
          <a:xfrm>
            <a:off x="1219200" y="6172200"/>
            <a:ext cx="3124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2" name="Google Shape;362;p50"/>
          <p:cNvSpPr txBox="1">
            <a:spLocks noGrp="1"/>
          </p:cNvSpPr>
          <p:nvPr>
            <p:ph type="sldNum" idx="12"/>
          </p:nvPr>
        </p:nvSpPr>
        <p:spPr>
          <a:xfrm>
            <a:off x="533400" y="6172200"/>
            <a:ext cx="685800" cy="365100"/>
          </a:xfrm>
          <a:prstGeom prst="rect">
            <a:avLst/>
          </a:prstGeom>
          <a:noFill/>
          <a:ln>
            <a:noFill/>
          </a:ln>
        </p:spPr>
        <p:txBody>
          <a:bodyPr spcFirstLastPara="1" wrap="square" lIns="91425" tIns="45700" rIns="91425" bIns="45700" anchor="ctr" anchorCtr="0">
            <a:noAutofit/>
          </a:bodyPr>
          <a:lstStyle>
            <a:lvl1pPr marL="0" lvl="0" indent="0" algn="l" rtl="0">
              <a:spcBef>
                <a:spcPts val="0"/>
              </a:spcBef>
              <a:spcAft>
                <a:spcPts val="0"/>
              </a:spcAft>
              <a:buNone/>
              <a:defRPr/>
            </a:lvl1pPr>
            <a:lvl2pPr marL="0" lvl="1" indent="0" algn="l" rtl="0">
              <a:spcBef>
                <a:spcPts val="0"/>
              </a:spcBef>
              <a:spcAft>
                <a:spcPts val="0"/>
              </a:spcAft>
              <a:buNone/>
              <a:defRPr/>
            </a:lvl2pPr>
            <a:lvl3pPr marL="0" lvl="2" indent="0" algn="l" rtl="0">
              <a:spcBef>
                <a:spcPts val="0"/>
              </a:spcBef>
              <a:spcAft>
                <a:spcPts val="0"/>
              </a:spcAft>
              <a:buNone/>
              <a:defRPr/>
            </a:lvl3pPr>
            <a:lvl4pPr marL="0" lvl="3" indent="0" algn="l" rtl="0">
              <a:spcBef>
                <a:spcPts val="0"/>
              </a:spcBef>
              <a:spcAft>
                <a:spcPts val="0"/>
              </a:spcAft>
              <a:buNone/>
              <a:defRPr/>
            </a:lvl4pPr>
            <a:lvl5pPr marL="0" lvl="4" indent="0" algn="l" rtl="0">
              <a:spcBef>
                <a:spcPts val="0"/>
              </a:spcBef>
              <a:spcAft>
                <a:spcPts val="0"/>
              </a:spcAft>
              <a:buNone/>
              <a:defRPr/>
            </a:lvl5pPr>
            <a:lvl6pPr marL="0" lvl="5" indent="0" algn="l" rtl="0">
              <a:spcBef>
                <a:spcPts val="0"/>
              </a:spcBef>
              <a:spcAft>
                <a:spcPts val="0"/>
              </a:spcAft>
              <a:buNone/>
              <a:defRPr/>
            </a:lvl6pPr>
            <a:lvl7pPr marL="0" lvl="6" indent="0" algn="l" rtl="0">
              <a:spcBef>
                <a:spcPts val="0"/>
              </a:spcBef>
              <a:spcAft>
                <a:spcPts val="0"/>
              </a:spcAft>
              <a:buNone/>
              <a:defRPr/>
            </a:lvl7pPr>
            <a:lvl8pPr marL="0" lvl="7" indent="0" algn="l" rtl="0">
              <a:spcBef>
                <a:spcPts val="0"/>
              </a:spcBef>
              <a:spcAft>
                <a:spcPts val="0"/>
              </a:spcAft>
              <a:buNone/>
              <a:defRPr/>
            </a:lvl8pPr>
            <a:lvl9pPr marL="0" lvl="8" indent="0" algn="l" rtl="0">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
        <p:nvSpPr>
          <p:cNvPr id="363" name="Google Shape;363;p50"/>
          <p:cNvSpPr txBox="1">
            <a:spLocks noGrp="1"/>
          </p:cNvSpPr>
          <p:nvPr>
            <p:ph type="body" idx="1"/>
          </p:nvPr>
        </p:nvSpPr>
        <p:spPr>
          <a:xfrm>
            <a:off x="366889" y="1644952"/>
            <a:ext cx="8382000" cy="4366500"/>
          </a:xfrm>
          <a:prstGeom prst="rect">
            <a:avLst/>
          </a:prstGeom>
          <a:noFill/>
          <a:ln>
            <a:noFill/>
          </a:ln>
        </p:spPr>
        <p:txBody>
          <a:bodyPr spcFirstLastPara="1" wrap="square" lIns="91425" tIns="45700" rIns="91425" bIns="45700" anchor="t" anchorCtr="0">
            <a:noAutofit/>
          </a:bodyPr>
          <a:lstStyle>
            <a:lvl1pPr marL="457200" lvl="0" indent="-417194" algn="l" rtl="0">
              <a:spcBef>
                <a:spcPts val="1800"/>
              </a:spcBef>
              <a:spcAft>
                <a:spcPts val="0"/>
              </a:spcAft>
              <a:buSzPts val="2970"/>
              <a:buFont typeface="Verdana"/>
              <a:buChar char="•"/>
              <a:defRPr sz="2200" b="0">
                <a:solidFill>
                  <a:srgbClr val="000000"/>
                </a:solidFill>
                <a:latin typeface="Verdana"/>
                <a:ea typeface="Verdana"/>
                <a:cs typeface="Verdana"/>
                <a:sym typeface="Verdana"/>
              </a:defRPr>
            </a:lvl1pPr>
            <a:lvl2pPr marL="914400" lvl="1" indent="-342900" algn="l" rtl="0">
              <a:spcBef>
                <a:spcPts val="1000"/>
              </a:spcBef>
              <a:spcAft>
                <a:spcPts val="0"/>
              </a:spcAft>
              <a:buClr>
                <a:srgbClr val="7F7F7F"/>
              </a:buClr>
              <a:buSzPts val="1800"/>
              <a:buFont typeface="Merriweather Sans"/>
              <a:buChar char="–"/>
              <a:defRPr sz="1800"/>
            </a:lvl2pPr>
            <a:lvl3pPr marL="1371600" lvl="2" indent="-342900" algn="l" rtl="0">
              <a:spcBef>
                <a:spcPts val="800"/>
              </a:spcBef>
              <a:spcAft>
                <a:spcPts val="0"/>
              </a:spcAft>
              <a:buClr>
                <a:srgbClr val="7F7F7F"/>
              </a:buClr>
              <a:buSzPts val="1800"/>
              <a:buFont typeface="Merriweather Sans"/>
              <a:buChar char="–"/>
              <a:defRPr sz="1800"/>
            </a:lvl3pPr>
            <a:lvl4pPr marL="1828800" lvl="3" indent="-323850" algn="l" rtl="0">
              <a:spcBef>
                <a:spcPts val="800"/>
              </a:spcBef>
              <a:spcAft>
                <a:spcPts val="0"/>
              </a:spcAft>
              <a:buClr>
                <a:srgbClr val="7F7F7F"/>
              </a:buClr>
              <a:buSzPts val="1500"/>
              <a:buFont typeface="Verdana"/>
              <a:buChar char="▪"/>
              <a:defRPr sz="1500"/>
            </a:lvl4pPr>
            <a:lvl5pPr marL="2286000" lvl="4" indent="-317500" algn="l" rtl="0">
              <a:spcBef>
                <a:spcPts val="800"/>
              </a:spcBef>
              <a:spcAft>
                <a:spcPts val="0"/>
              </a:spcAft>
              <a:buClr>
                <a:srgbClr val="7F7F7F"/>
              </a:buClr>
              <a:buSzPts val="1400"/>
              <a:buFont typeface="Noto Sans Symbols"/>
              <a:buChar char="▪"/>
              <a:defRPr sz="1400"/>
            </a:lvl5pPr>
            <a:lvl6pPr marL="2743200" lvl="5" indent="-330200" algn="l" rtl="0">
              <a:spcBef>
                <a:spcPts val="320"/>
              </a:spcBef>
              <a:spcAft>
                <a:spcPts val="0"/>
              </a:spcAft>
              <a:buSzPts val="1600"/>
              <a:buChar char="•"/>
              <a:defRPr sz="1600"/>
            </a:lvl6pPr>
            <a:lvl7pPr marL="3200400" lvl="6" indent="-330200" algn="l" rtl="0">
              <a:spcBef>
                <a:spcPts val="320"/>
              </a:spcBef>
              <a:spcAft>
                <a:spcPts val="0"/>
              </a:spcAft>
              <a:buSzPts val="1600"/>
              <a:buChar char="•"/>
              <a:defRPr sz="1600"/>
            </a:lvl7pPr>
            <a:lvl8pPr marL="3657600" lvl="7" indent="-330200" algn="l" rtl="0">
              <a:spcBef>
                <a:spcPts val="320"/>
              </a:spcBef>
              <a:spcAft>
                <a:spcPts val="0"/>
              </a:spcAft>
              <a:buSzPts val="1600"/>
              <a:buChar char="•"/>
              <a:defRPr sz="1600"/>
            </a:lvl8pPr>
            <a:lvl9pPr marL="4114800" lvl="8" indent="-330200" algn="l" rtl="0">
              <a:spcBef>
                <a:spcPts val="320"/>
              </a:spcBef>
              <a:spcAft>
                <a:spcPts val="0"/>
              </a:spcAft>
              <a:buSzPts val="1600"/>
              <a:buChar char="•"/>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6"/>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64"/>
        <p:cNvGrpSpPr/>
        <p:nvPr/>
      </p:nvGrpSpPr>
      <p:grpSpPr>
        <a:xfrm>
          <a:off x="0" y="0"/>
          <a:ext cx="0" cy="0"/>
          <a:chOff x="0" y="0"/>
          <a:chExt cx="0" cy="0"/>
        </a:xfrm>
      </p:grpSpPr>
      <p:sp>
        <p:nvSpPr>
          <p:cNvPr id="365" name="Google Shape;365;p5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3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6" name="Google Shape;366;p5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20040" algn="l" rtl="0">
              <a:spcBef>
                <a:spcPts val="360"/>
              </a:spcBef>
              <a:spcAft>
                <a:spcPts val="0"/>
              </a:spcAft>
              <a:buSzPts val="1440"/>
              <a:buChar char="▸"/>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o"/>
              <a:defRPr/>
            </a:lvl5pPr>
            <a:lvl6pPr marL="2743200" lvl="5" indent="-342900" algn="l" rtl="0">
              <a:spcBef>
                <a:spcPts val="360"/>
              </a:spcBef>
              <a:spcAft>
                <a:spcPts val="0"/>
              </a:spcAft>
              <a:buSzPts val="1800"/>
              <a:buChar char="•"/>
              <a:defRPr/>
            </a:lvl6pPr>
            <a:lvl7pPr marL="3200400" lvl="6" indent="-342900" algn="l" rtl="0">
              <a:spcBef>
                <a:spcPts val="360"/>
              </a:spcBef>
              <a:spcAft>
                <a:spcPts val="0"/>
              </a:spcAft>
              <a:buSzPts val="180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
        <p:nvSpPr>
          <p:cNvPr id="367" name="Google Shape;367;p51"/>
          <p:cNvSpPr txBox="1">
            <a:spLocks noGrp="1"/>
          </p:cNvSpPr>
          <p:nvPr>
            <p:ph type="dt" idx="10"/>
          </p:nvPr>
        </p:nvSpPr>
        <p:spPr>
          <a:xfrm>
            <a:off x="1219200" y="6172200"/>
            <a:ext cx="3124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8" name="Google Shape;368;p51"/>
          <p:cNvSpPr txBox="1">
            <a:spLocks noGrp="1"/>
          </p:cNvSpPr>
          <p:nvPr>
            <p:ph type="sldNum" idx="12"/>
          </p:nvPr>
        </p:nvSpPr>
        <p:spPr>
          <a:xfrm>
            <a:off x="533400" y="6172200"/>
            <a:ext cx="685800" cy="3651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spcAft>
                <a:spcPts val="0"/>
              </a:spcAft>
              <a:buNone/>
              <a:defRPr sz="1000">
                <a:solidFill>
                  <a:srgbClr val="898989"/>
                </a:solidFill>
                <a:latin typeface="Arial"/>
                <a:ea typeface="Arial"/>
                <a:cs typeface="Arial"/>
                <a:sym typeface="Arial"/>
              </a:defRPr>
            </a:lvl1pPr>
            <a:lvl2pPr marL="0" marR="0" lvl="1" indent="0" algn="l" rtl="0">
              <a:spcBef>
                <a:spcPts val="0"/>
              </a:spcBef>
              <a:spcAft>
                <a:spcPts val="0"/>
              </a:spcAft>
              <a:buNone/>
              <a:defRPr sz="1000">
                <a:solidFill>
                  <a:srgbClr val="898989"/>
                </a:solidFill>
                <a:latin typeface="Arial"/>
                <a:ea typeface="Arial"/>
                <a:cs typeface="Arial"/>
                <a:sym typeface="Arial"/>
              </a:defRPr>
            </a:lvl2pPr>
            <a:lvl3pPr marL="0" marR="0" lvl="2" indent="0" algn="l" rtl="0">
              <a:spcBef>
                <a:spcPts val="0"/>
              </a:spcBef>
              <a:spcAft>
                <a:spcPts val="0"/>
              </a:spcAft>
              <a:buNone/>
              <a:defRPr sz="1000">
                <a:solidFill>
                  <a:srgbClr val="898989"/>
                </a:solidFill>
                <a:latin typeface="Arial"/>
                <a:ea typeface="Arial"/>
                <a:cs typeface="Arial"/>
                <a:sym typeface="Arial"/>
              </a:defRPr>
            </a:lvl3pPr>
            <a:lvl4pPr marL="0" marR="0" lvl="3" indent="0" algn="l" rtl="0">
              <a:spcBef>
                <a:spcPts val="0"/>
              </a:spcBef>
              <a:spcAft>
                <a:spcPts val="0"/>
              </a:spcAft>
              <a:buNone/>
              <a:defRPr sz="1000">
                <a:solidFill>
                  <a:srgbClr val="898989"/>
                </a:solidFill>
                <a:latin typeface="Arial"/>
                <a:ea typeface="Arial"/>
                <a:cs typeface="Arial"/>
                <a:sym typeface="Arial"/>
              </a:defRPr>
            </a:lvl4pPr>
            <a:lvl5pPr marL="0" marR="0" lvl="4" indent="0" algn="l" rtl="0">
              <a:spcBef>
                <a:spcPts val="0"/>
              </a:spcBef>
              <a:spcAft>
                <a:spcPts val="0"/>
              </a:spcAft>
              <a:buNone/>
              <a:defRPr sz="1000">
                <a:solidFill>
                  <a:srgbClr val="898989"/>
                </a:solidFill>
                <a:latin typeface="Arial"/>
                <a:ea typeface="Arial"/>
                <a:cs typeface="Arial"/>
                <a:sym typeface="Arial"/>
              </a:defRPr>
            </a:lvl5pPr>
            <a:lvl6pPr marL="0" marR="0" lvl="5" indent="0" algn="l" rtl="0">
              <a:spcBef>
                <a:spcPts val="0"/>
              </a:spcBef>
              <a:spcAft>
                <a:spcPts val="0"/>
              </a:spcAft>
              <a:buNone/>
              <a:defRPr sz="1000">
                <a:solidFill>
                  <a:srgbClr val="898989"/>
                </a:solidFill>
                <a:latin typeface="Arial"/>
                <a:ea typeface="Arial"/>
                <a:cs typeface="Arial"/>
                <a:sym typeface="Arial"/>
              </a:defRPr>
            </a:lvl6pPr>
            <a:lvl7pPr marL="0" marR="0" lvl="6" indent="0" algn="l" rtl="0">
              <a:spcBef>
                <a:spcPts val="0"/>
              </a:spcBef>
              <a:spcAft>
                <a:spcPts val="0"/>
              </a:spcAft>
              <a:buNone/>
              <a:defRPr sz="1000">
                <a:solidFill>
                  <a:srgbClr val="898989"/>
                </a:solidFill>
                <a:latin typeface="Arial"/>
                <a:ea typeface="Arial"/>
                <a:cs typeface="Arial"/>
                <a:sym typeface="Arial"/>
              </a:defRPr>
            </a:lvl7pPr>
            <a:lvl8pPr marL="0" marR="0" lvl="7" indent="0" algn="l" rtl="0">
              <a:spcBef>
                <a:spcPts val="0"/>
              </a:spcBef>
              <a:spcAft>
                <a:spcPts val="0"/>
              </a:spcAft>
              <a:buNone/>
              <a:defRPr sz="1000">
                <a:solidFill>
                  <a:srgbClr val="898989"/>
                </a:solidFill>
                <a:latin typeface="Arial"/>
                <a:ea typeface="Arial"/>
                <a:cs typeface="Arial"/>
                <a:sym typeface="Arial"/>
              </a:defRPr>
            </a:lvl8pPr>
            <a:lvl9pPr marL="0" marR="0" lvl="8" indent="0" algn="l" rtl="0">
              <a:spcBef>
                <a:spcPts val="0"/>
              </a:spcBef>
              <a:spcAft>
                <a:spcPts val="0"/>
              </a:spcAft>
              <a:buNone/>
              <a:defRPr sz="1000">
                <a:solidFill>
                  <a:srgbClr val="898989"/>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BC5383-B22C-A746-A4AF-C32103C6BFA6}" type="slidenum">
              <a:rPr lang="en-US" smtClean="0"/>
              <a:pPr/>
              <a:t>‹#›</a:t>
            </a:fld>
            <a:endParaRPr lang="en-US" dirty="0"/>
          </a:p>
        </p:txBody>
      </p:sp>
      <p:sp>
        <p:nvSpPr>
          <p:cNvPr id="4" name="Date Placeholder 3"/>
          <p:cNvSpPr>
            <a:spLocks noGrp="1"/>
          </p:cNvSpPr>
          <p:nvPr>
            <p:ph type="dt" sz="half" idx="11"/>
          </p:nvPr>
        </p:nvSpPr>
        <p:spPr/>
        <p:txBody>
          <a:bodyPr/>
          <a:lstStyle/>
          <a:p>
            <a:fld id="{77CBC479-5850-5743-8469-A0216DBE937A}" type="datetime1">
              <a:rPr lang="en-US" smtClean="0"/>
              <a:t>3/15/2021</a:t>
            </a:fld>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912556"/>
          </a:xfrm>
          <a:prstGeom prst="rect">
            <a:avLst/>
          </a:prstGeom>
        </p:spPr>
      </p:pic>
      <p:sp>
        <p:nvSpPr>
          <p:cNvPr id="6" name="Title 1"/>
          <p:cNvSpPr>
            <a:spLocks noGrp="1"/>
          </p:cNvSpPr>
          <p:nvPr>
            <p:ph type="title" hasCustomPrompt="1"/>
          </p:nvPr>
        </p:nvSpPr>
        <p:spPr>
          <a:xfrm>
            <a:off x="457200" y="2417899"/>
            <a:ext cx="8229600" cy="1143000"/>
          </a:xfrm>
          <a:prstGeom prst="rect">
            <a:avLst/>
          </a:prstGeom>
        </p:spPr>
        <p:txBody>
          <a:bodyPr/>
          <a:lstStyle>
            <a:lvl1pPr algn="l">
              <a:defRPr sz="4600" b="1">
                <a:solidFill>
                  <a:srgbClr val="FFFFFF"/>
                </a:solidFill>
                <a:latin typeface="Verdana"/>
                <a:cs typeface="Verdana"/>
              </a:defRPr>
            </a:lvl1pPr>
          </a:lstStyle>
          <a:p>
            <a:r>
              <a:rPr lang="en-US" dirty="0" smtClean="0"/>
              <a:t>Click to edit title</a:t>
            </a:r>
            <a:endParaRPr lang="en-US" dirty="0"/>
          </a:p>
        </p:txBody>
      </p:sp>
    </p:spTree>
    <p:extLst>
      <p:ext uri="{BB962C8B-B14F-4D97-AF65-F5344CB8AC3E}">
        <p14:creationId xmlns:p14="http://schemas.microsoft.com/office/powerpoint/2010/main" val="924617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1 Content">
  <p:cSld name="1_1 Conten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365760" y="1645920"/>
            <a:ext cx="8326438" cy="438912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7"/>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a:spcBef>
                <a:spcPts val="0"/>
              </a:spcBef>
              <a:buNone/>
              <a:defRPr sz="1200">
                <a:solidFill>
                  <a:srgbClr val="888888"/>
                </a:solidFill>
                <a:latin typeface="Calibri"/>
                <a:ea typeface="Calibri"/>
                <a:cs typeface="Calibri"/>
                <a:sym typeface="Calibri"/>
              </a:defRPr>
            </a:lvl1pPr>
            <a:lvl2pPr marL="0" marR="0" lvl="1" indent="0" algn="l">
              <a:spcBef>
                <a:spcPts val="0"/>
              </a:spcBef>
              <a:buNone/>
              <a:defRPr sz="1200">
                <a:solidFill>
                  <a:srgbClr val="888888"/>
                </a:solidFill>
                <a:latin typeface="Calibri"/>
                <a:ea typeface="Calibri"/>
                <a:cs typeface="Calibri"/>
                <a:sym typeface="Calibri"/>
              </a:defRPr>
            </a:lvl2pPr>
            <a:lvl3pPr marL="0" marR="0" lvl="2" indent="0" algn="l">
              <a:spcBef>
                <a:spcPts val="0"/>
              </a:spcBef>
              <a:buNone/>
              <a:defRPr sz="1200">
                <a:solidFill>
                  <a:srgbClr val="888888"/>
                </a:solidFill>
                <a:latin typeface="Calibri"/>
                <a:ea typeface="Calibri"/>
                <a:cs typeface="Calibri"/>
                <a:sym typeface="Calibri"/>
              </a:defRPr>
            </a:lvl3pPr>
            <a:lvl4pPr marL="0" marR="0" lvl="3" indent="0" algn="l">
              <a:spcBef>
                <a:spcPts val="0"/>
              </a:spcBef>
              <a:buNone/>
              <a:defRPr sz="1200">
                <a:solidFill>
                  <a:srgbClr val="888888"/>
                </a:solidFill>
                <a:latin typeface="Calibri"/>
                <a:ea typeface="Calibri"/>
                <a:cs typeface="Calibri"/>
                <a:sym typeface="Calibri"/>
              </a:defRPr>
            </a:lvl4pPr>
            <a:lvl5pPr marL="0" marR="0" lvl="4" indent="0" algn="l">
              <a:spcBef>
                <a:spcPts val="0"/>
              </a:spcBef>
              <a:buNone/>
              <a:defRPr sz="1200">
                <a:solidFill>
                  <a:srgbClr val="888888"/>
                </a:solidFill>
                <a:latin typeface="Calibri"/>
                <a:ea typeface="Calibri"/>
                <a:cs typeface="Calibri"/>
                <a:sym typeface="Calibri"/>
              </a:defRPr>
            </a:lvl5pPr>
            <a:lvl6pPr marL="0" marR="0" lvl="5" indent="0" algn="l">
              <a:spcBef>
                <a:spcPts val="0"/>
              </a:spcBef>
              <a:buNone/>
              <a:defRPr sz="1200">
                <a:solidFill>
                  <a:srgbClr val="888888"/>
                </a:solidFill>
                <a:latin typeface="Calibri"/>
                <a:ea typeface="Calibri"/>
                <a:cs typeface="Calibri"/>
                <a:sym typeface="Calibri"/>
              </a:defRPr>
            </a:lvl6pPr>
            <a:lvl7pPr marL="0" marR="0" lvl="6" indent="0" algn="l">
              <a:spcBef>
                <a:spcPts val="0"/>
              </a:spcBef>
              <a:buNone/>
              <a:defRPr sz="1200">
                <a:solidFill>
                  <a:srgbClr val="888888"/>
                </a:solidFill>
                <a:latin typeface="Calibri"/>
                <a:ea typeface="Calibri"/>
                <a:cs typeface="Calibri"/>
                <a:sym typeface="Calibri"/>
              </a:defRPr>
            </a:lvl7pPr>
            <a:lvl8pPr marL="0" marR="0" lvl="7" indent="0" algn="l">
              <a:spcBef>
                <a:spcPts val="0"/>
              </a:spcBef>
              <a:buNone/>
              <a:defRPr sz="1200">
                <a:solidFill>
                  <a:srgbClr val="888888"/>
                </a:solidFill>
                <a:latin typeface="Calibri"/>
                <a:ea typeface="Calibri"/>
                <a:cs typeface="Calibri"/>
                <a:sym typeface="Calibri"/>
              </a:defRPr>
            </a:lvl8pPr>
            <a:lvl9pPr marL="0" marR="0" lvl="8" indent="0" algn="l">
              <a:spcBef>
                <a:spcPts val="0"/>
              </a:spcBef>
              <a:buNone/>
              <a:defRPr sz="1200">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8" name="Google Shape;48;p7"/>
          <p:cNvSpPr txBox="1">
            <a:spLocks noGrp="1"/>
          </p:cNvSpPr>
          <p:nvPr>
            <p:ph type="dt" idx="10"/>
          </p:nvPr>
        </p:nvSpPr>
        <p:spPr>
          <a:xfrm>
            <a:off x="865188" y="6356350"/>
            <a:ext cx="16430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Only Blank">
  <p:cSld name="1_Title Only Blank">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body" idx="1"/>
          </p:nvPr>
        </p:nvSpPr>
        <p:spPr>
          <a:xfrm>
            <a:off x="628650" y="1825625"/>
            <a:ext cx="7886700" cy="394335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8"/>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53" name="Google Shape;53;p8"/>
          <p:cNvSpPr txBox="1">
            <a:spLocks noGrp="1"/>
          </p:cNvSpPr>
          <p:nvPr>
            <p:ph type="body" idx="2"/>
          </p:nvPr>
        </p:nvSpPr>
        <p:spPr>
          <a:xfrm>
            <a:off x="628650" y="1106196"/>
            <a:ext cx="7886700" cy="3853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b="1" i="1">
                <a:solidFill>
                  <a:srgbClr val="7F7F7F"/>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54"/>
        <p:cNvGrpSpPr/>
        <p:nvPr/>
      </p:nvGrpSpPr>
      <p:grpSpPr>
        <a:xfrm>
          <a:off x="0" y="0"/>
          <a:ext cx="0" cy="0"/>
          <a:chOff x="0" y="0"/>
          <a:chExt cx="0" cy="0"/>
        </a:xfrm>
      </p:grpSpPr>
      <p:sp>
        <p:nvSpPr>
          <p:cNvPr id="55" name="Google Shape;55;p9"/>
          <p:cNvSpPr txBox="1">
            <a:spLocks noGrp="1"/>
          </p:cNvSpPr>
          <p:nvPr>
            <p:ph type="body" idx="1"/>
          </p:nvPr>
        </p:nvSpPr>
        <p:spPr>
          <a:xfrm>
            <a:off x="685800" y="609600"/>
            <a:ext cx="7772400" cy="5486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Blank">
  <p:cSld name="Title Only Blank">
    <p:spTree>
      <p:nvGrpSpPr>
        <p:cNvPr id="1" name="Shape 56"/>
        <p:cNvGrpSpPr/>
        <p:nvPr/>
      </p:nvGrpSpPr>
      <p:grpSpPr>
        <a:xfrm>
          <a:off x="0" y="0"/>
          <a:ext cx="0" cy="0"/>
          <a:chOff x="0" y="0"/>
          <a:chExt cx="0" cy="0"/>
        </a:xfrm>
      </p:grpSpPr>
      <p:sp>
        <p:nvSpPr>
          <p:cNvPr id="57" name="Google Shape;57;p10"/>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0"/>
          <p:cNvSpPr txBox="1">
            <a:spLocks noGrp="1"/>
          </p:cNvSpPr>
          <p:nvPr>
            <p:ph type="body" idx="1"/>
          </p:nvPr>
        </p:nvSpPr>
        <p:spPr>
          <a:xfrm>
            <a:off x="628650" y="1825625"/>
            <a:ext cx="7886700" cy="394335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0"/>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60" name="Google Shape;60;p10"/>
          <p:cNvSpPr txBox="1">
            <a:spLocks noGrp="1"/>
          </p:cNvSpPr>
          <p:nvPr>
            <p:ph type="body" idx="2"/>
          </p:nvPr>
        </p:nvSpPr>
        <p:spPr>
          <a:xfrm>
            <a:off x="628650" y="1106197"/>
            <a:ext cx="7886700" cy="3568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b="1" i="1">
                <a:solidFill>
                  <a:srgbClr val="7F7F7F"/>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556181"/>
            <a:ext cx="7886700" cy="553336"/>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0066A1"/>
              </a:buClr>
              <a:buSzPts val="3400"/>
              <a:buFont typeface="Calibri"/>
              <a:buNone/>
              <a:defRPr sz="3400" b="1" i="0" u="none" strike="noStrike" cap="none">
                <a:solidFill>
                  <a:srgbClr val="0066A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428826"/>
            <a:ext cx="7886700" cy="4351338"/>
          </a:xfrm>
          <a:prstGeom prst="rect">
            <a:avLst/>
          </a:prstGeom>
          <a:noFill/>
          <a:ln>
            <a:noFill/>
          </a:ln>
        </p:spPr>
        <p:txBody>
          <a:bodyPr spcFirstLastPara="1" wrap="square" lIns="91425" tIns="45700" rIns="91425" bIns="45700" anchor="t" anchorCtr="0">
            <a:noAutofit/>
          </a:bodyPr>
          <a:lstStyle>
            <a:lvl1pPr marL="457200" marR="0" lvl="0" indent="-368300" algn="l" rtl="0">
              <a:lnSpc>
                <a:spcPct val="90000"/>
              </a:lnSpc>
              <a:spcBef>
                <a:spcPts val="1000"/>
              </a:spcBef>
              <a:spcAft>
                <a:spcPts val="0"/>
              </a:spcAft>
              <a:buClr>
                <a:srgbClr val="0066A1"/>
              </a:buClr>
              <a:buSzPts val="2200"/>
              <a:buFont typeface="Merriweather Sans"/>
              <a:buChar char="▸"/>
              <a:defRPr sz="22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rgbClr val="0066A1"/>
              </a:buClr>
              <a:buSzPts val="1800"/>
              <a:buFont typeface="Merriweather Sans"/>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066A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6A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6A1"/>
              </a:buClr>
              <a:buSzPts val="1800"/>
              <a:buFont typeface="Courier New"/>
              <a:buChar char="o"/>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385320" y="6205392"/>
            <a:ext cx="486659"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0066A1"/>
                </a:solidFill>
                <a:latin typeface="Calibri"/>
                <a:ea typeface="Calibri"/>
                <a:cs typeface="Calibri"/>
                <a:sym typeface="Calibri"/>
              </a:defRPr>
            </a:lvl1pPr>
            <a:lvl2pPr marL="0" marR="0" lvl="1" indent="0" algn="l" rtl="0">
              <a:spcBef>
                <a:spcPts val="0"/>
              </a:spcBef>
              <a:buNone/>
              <a:defRPr sz="1200" b="0" i="0" u="none" strike="noStrike" cap="none">
                <a:solidFill>
                  <a:srgbClr val="0066A1"/>
                </a:solidFill>
                <a:latin typeface="Calibri"/>
                <a:ea typeface="Calibri"/>
                <a:cs typeface="Calibri"/>
                <a:sym typeface="Calibri"/>
              </a:defRPr>
            </a:lvl2pPr>
            <a:lvl3pPr marL="0" marR="0" lvl="2" indent="0" algn="l" rtl="0">
              <a:spcBef>
                <a:spcPts val="0"/>
              </a:spcBef>
              <a:buNone/>
              <a:defRPr sz="1200" b="0" i="0" u="none" strike="noStrike" cap="none">
                <a:solidFill>
                  <a:srgbClr val="0066A1"/>
                </a:solidFill>
                <a:latin typeface="Calibri"/>
                <a:ea typeface="Calibri"/>
                <a:cs typeface="Calibri"/>
                <a:sym typeface="Calibri"/>
              </a:defRPr>
            </a:lvl3pPr>
            <a:lvl4pPr marL="0" marR="0" lvl="3" indent="0" algn="l" rtl="0">
              <a:spcBef>
                <a:spcPts val="0"/>
              </a:spcBef>
              <a:buNone/>
              <a:defRPr sz="1200" b="0" i="0" u="none" strike="noStrike" cap="none">
                <a:solidFill>
                  <a:srgbClr val="0066A1"/>
                </a:solidFill>
                <a:latin typeface="Calibri"/>
                <a:ea typeface="Calibri"/>
                <a:cs typeface="Calibri"/>
                <a:sym typeface="Calibri"/>
              </a:defRPr>
            </a:lvl4pPr>
            <a:lvl5pPr marL="0" marR="0" lvl="4" indent="0" algn="l" rtl="0">
              <a:spcBef>
                <a:spcPts val="0"/>
              </a:spcBef>
              <a:buNone/>
              <a:defRPr sz="1200" b="0" i="0" u="none" strike="noStrike" cap="none">
                <a:solidFill>
                  <a:srgbClr val="0066A1"/>
                </a:solidFill>
                <a:latin typeface="Calibri"/>
                <a:ea typeface="Calibri"/>
                <a:cs typeface="Calibri"/>
                <a:sym typeface="Calibri"/>
              </a:defRPr>
            </a:lvl5pPr>
            <a:lvl6pPr marL="0" marR="0" lvl="5" indent="0" algn="l" rtl="0">
              <a:spcBef>
                <a:spcPts val="0"/>
              </a:spcBef>
              <a:buNone/>
              <a:defRPr sz="1200" b="0" i="0" u="none" strike="noStrike" cap="none">
                <a:solidFill>
                  <a:srgbClr val="0066A1"/>
                </a:solidFill>
                <a:latin typeface="Calibri"/>
                <a:ea typeface="Calibri"/>
                <a:cs typeface="Calibri"/>
                <a:sym typeface="Calibri"/>
              </a:defRPr>
            </a:lvl6pPr>
            <a:lvl7pPr marL="0" marR="0" lvl="6" indent="0" algn="l" rtl="0">
              <a:spcBef>
                <a:spcPts val="0"/>
              </a:spcBef>
              <a:buNone/>
              <a:defRPr sz="1200" b="0" i="0" u="none" strike="noStrike" cap="none">
                <a:solidFill>
                  <a:srgbClr val="0066A1"/>
                </a:solidFill>
                <a:latin typeface="Calibri"/>
                <a:ea typeface="Calibri"/>
                <a:cs typeface="Calibri"/>
                <a:sym typeface="Calibri"/>
              </a:defRPr>
            </a:lvl7pPr>
            <a:lvl8pPr marL="0" marR="0" lvl="7" indent="0" algn="l" rtl="0">
              <a:spcBef>
                <a:spcPts val="0"/>
              </a:spcBef>
              <a:buNone/>
              <a:defRPr sz="1200" b="0" i="0" u="none" strike="noStrike" cap="none">
                <a:solidFill>
                  <a:srgbClr val="0066A1"/>
                </a:solidFill>
                <a:latin typeface="Calibri"/>
                <a:ea typeface="Calibri"/>
                <a:cs typeface="Calibri"/>
                <a:sym typeface="Calibri"/>
              </a:defRPr>
            </a:lvl8pPr>
            <a:lvl9pPr marL="0" marR="0" lvl="8" indent="0" algn="l" rtl="0">
              <a:spcBef>
                <a:spcPts val="0"/>
              </a:spcBef>
              <a:buNone/>
              <a:defRPr sz="1200" b="0" i="0" u="none" strike="noStrike" cap="none">
                <a:solidFill>
                  <a:srgbClr val="0066A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3" name="Google Shape;13;p1"/>
          <p:cNvPicPr preferRelativeResize="0"/>
          <p:nvPr/>
        </p:nvPicPr>
        <p:blipFill rotWithShape="1">
          <a:blip r:embed="rId53">
            <a:alphaModFix/>
          </a:blip>
          <a:srcRect/>
          <a:stretch/>
        </p:blipFill>
        <p:spPr>
          <a:xfrm flipH="1">
            <a:off x="-23750" y="0"/>
            <a:ext cx="9191500" cy="698500"/>
          </a:xfrm>
          <a:prstGeom prst="rect">
            <a:avLst/>
          </a:prstGeom>
          <a:noFill/>
          <a:ln>
            <a:noFill/>
          </a:ln>
        </p:spPr>
      </p:pic>
      <p:pic>
        <p:nvPicPr>
          <p:cNvPr id="14" name="Google Shape;14;p1"/>
          <p:cNvPicPr preferRelativeResize="0"/>
          <p:nvPr/>
        </p:nvPicPr>
        <p:blipFill rotWithShape="1">
          <a:blip r:embed="rId54">
            <a:alphaModFix/>
          </a:blip>
          <a:srcRect/>
          <a:stretch/>
        </p:blipFill>
        <p:spPr>
          <a:xfrm>
            <a:off x="7613960" y="5982005"/>
            <a:ext cx="1215715" cy="354989"/>
          </a:xfrm>
          <a:prstGeom prst="rect">
            <a:avLst/>
          </a:prstGeom>
          <a:noFill/>
          <a:ln>
            <a:noFill/>
          </a:ln>
        </p:spPr>
      </p:pic>
      <p:pic>
        <p:nvPicPr>
          <p:cNvPr id="15" name="Google Shape;15;p1"/>
          <p:cNvPicPr preferRelativeResize="0"/>
          <p:nvPr/>
        </p:nvPicPr>
        <p:blipFill rotWithShape="1">
          <a:blip r:embed="rId53">
            <a:alphaModFix/>
          </a:blip>
          <a:srcRect/>
          <a:stretch/>
        </p:blipFill>
        <p:spPr>
          <a:xfrm rot="10800000" flipH="1">
            <a:off x="0" y="6159500"/>
            <a:ext cx="9144000" cy="698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9" r:id="rId5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ieee-elearning.org/CLE" TargetMode="External"/><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10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hyperlink" Target="http://www.ieee.org/membership_services/membership/welcome.html" TargetMode="External"/><Relationship Id="rId2" Type="http://schemas.openxmlformats.org/officeDocument/2006/relationships/notesSlide" Target="../notesSlides/notesSlide102.xml"/><Relationship Id="rId1" Type="http://schemas.openxmlformats.org/officeDocument/2006/relationships/slideLayout" Target="../slideLayouts/slideLayout48.xml"/><Relationship Id="rId6" Type="http://schemas.openxmlformats.org/officeDocument/2006/relationships/hyperlink" Target="https://supportcenter.ieee.org/" TargetMode="External"/><Relationship Id="rId5" Type="http://schemas.openxmlformats.org/officeDocument/2006/relationships/hyperlink" Target="http://www.ieee.org/about/contact_center/" TargetMode="External"/><Relationship Id="rId4" Type="http://schemas.openxmlformats.org/officeDocument/2006/relationships/hyperlink" Target="http://www.ieee.org/start"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3.xml"/><Relationship Id="rId1" Type="http://schemas.openxmlformats.org/officeDocument/2006/relationships/slideLayout" Target="../slideLayouts/slideLayout4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8.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8.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1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1.xml"/></Relationships>
</file>

<file path=ppt/slides/_rels/slide11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8" Type="http://schemas.openxmlformats.org/officeDocument/2006/relationships/hyperlink" Target="https://www.ieee.org/special_interest_group_on_humanitarian_technology.html" TargetMode="External"/><Relationship Id="rId3" Type="http://schemas.openxmlformats.org/officeDocument/2006/relationships/hyperlink" Target="http://www.ieeeusa.org/business/startnetwork.asp" TargetMode="External"/><Relationship Id="rId7" Type="http://schemas.openxmlformats.org/officeDocument/2006/relationships/hyperlink" Target="http://entrepreneurship.ieee.org/" TargetMode="External"/><Relationship Id="rId2" Type="http://schemas.openxmlformats.org/officeDocument/2006/relationships/notesSlide" Target="../notesSlides/notesSlide19.xml"/><Relationship Id="rId1" Type="http://schemas.openxmlformats.org/officeDocument/2006/relationships/slideLayout" Target="../slideLayouts/slideLayout50.xml"/><Relationship Id="rId6" Type="http://schemas.openxmlformats.org/officeDocument/2006/relationships/hyperlink" Target="https://www.ieee.org/membership_services/membership/young_professionals/index.html" TargetMode="External"/><Relationship Id="rId5" Type="http://schemas.openxmlformats.org/officeDocument/2006/relationships/hyperlink" Target="https://www.ieee.org/membership_services/membership/women/index.html" TargetMode="External"/><Relationship Id="rId4" Type="http://schemas.openxmlformats.org/officeDocument/2006/relationships/hyperlink" Target="https://www.ieee.org/societies_communities/geo_activities/life_members/index.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hyperlink" Target="https://ieee-collabratec.ieee.org/" TargetMode="External"/><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48.xml"/><Relationship Id="rId6" Type="http://schemas.openxmlformats.org/officeDocument/2006/relationships/image" Target="../media/image42.jpg"/><Relationship Id="rId5" Type="http://schemas.openxmlformats.org/officeDocument/2006/relationships/image" Target="../media/image41.jpg"/><Relationship Id="rId10" Type="http://schemas.openxmlformats.org/officeDocument/2006/relationships/image" Target="../media/image46.jpeg"/><Relationship Id="rId4" Type="http://schemas.openxmlformats.org/officeDocument/2006/relationships/image" Target="../media/image40.jpg"/><Relationship Id="rId9" Type="http://schemas.openxmlformats.org/officeDocument/2006/relationships/image" Target="../media/image45.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3" Type="http://schemas.openxmlformats.org/officeDocument/2006/relationships/hyperlink" Target="https://ieeer8.org/category/committee/" TargetMode="External"/><Relationship Id="rId2" Type="http://schemas.openxmlformats.org/officeDocument/2006/relationships/notesSlide" Target="../notesSlides/notesSlide37.xml"/><Relationship Id="rId1" Type="http://schemas.openxmlformats.org/officeDocument/2006/relationships/slideLayout" Target="../slideLayouts/slideLayout48.xml"/><Relationship Id="rId4" Type="http://schemas.openxmlformats.org/officeDocument/2006/relationships/hyperlink" Target="http://www.ieeer8.org/category/section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3" Type="http://schemas.openxmlformats.org/officeDocument/2006/relationships/hyperlink" Target="http://www.ieee.org/r8" TargetMode="External"/><Relationship Id="rId2" Type="http://schemas.openxmlformats.org/officeDocument/2006/relationships/notesSlide" Target="../notesSlides/notesSlide41.xml"/><Relationship Id="rId1" Type="http://schemas.openxmlformats.org/officeDocument/2006/relationships/slideLayout" Target="../slideLayouts/slideLayout50.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2.xml"/><Relationship Id="rId1" Type="http://schemas.openxmlformats.org/officeDocument/2006/relationships/slideLayout" Target="../slideLayouts/slideLayout48.xml"/><Relationship Id="rId5" Type="http://schemas.openxmlformats.org/officeDocument/2006/relationships/image" Target="../media/image49.jpg"/><Relationship Id="rId4" Type="http://schemas.openxmlformats.org/officeDocument/2006/relationships/image" Target="../media/image48.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3" Type="http://schemas.openxmlformats.org/officeDocument/2006/relationships/hyperlink" Target="http://www.ieeer8.org/category/technical-activities/conference-coordination/" TargetMode="External"/><Relationship Id="rId2" Type="http://schemas.openxmlformats.org/officeDocument/2006/relationships/notesSlide" Target="../notesSlides/notesSlide44.xml"/><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3" Type="http://schemas.openxmlformats.org/officeDocument/2006/relationships/hyperlink" Target="http://www.ieee.org/documents/mga_operations_manual.pdf" TargetMode="External"/><Relationship Id="rId7" Type="http://schemas.openxmlformats.org/officeDocument/2006/relationships/hyperlink" Target="http://officers.vtools.ieee.org/" TargetMode="External"/><Relationship Id="rId2" Type="http://schemas.openxmlformats.org/officeDocument/2006/relationships/notesSlide" Target="../notesSlides/notesSlide50.xml"/><Relationship Id="rId1" Type="http://schemas.openxmlformats.org/officeDocument/2006/relationships/slideLayout" Target="../slideLayouts/slideLayout50.xml"/><Relationship Id="rId6" Type="http://schemas.openxmlformats.org/officeDocument/2006/relationships/hyperlink" Target="http://sites.ieee.org/" TargetMode="External"/><Relationship Id="rId5" Type="http://schemas.openxmlformats.org/officeDocument/2006/relationships/hyperlink" Target="http://sites.ieee.org/vtools/" TargetMode="External"/><Relationship Id="rId4" Type="http://schemas.openxmlformats.org/officeDocument/2006/relationships/hyperlink" Target="http://www.ieee.org/ouanalytics"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3" Type="http://schemas.openxmlformats.org/officeDocument/2006/relationships/hyperlink" Target="https://events.vtools.ieee.org/tego_/authentication/sign_in?_landing=/meeting_report/search" TargetMode="External"/><Relationship Id="rId2" Type="http://schemas.openxmlformats.org/officeDocument/2006/relationships/notesSlide" Target="../notesSlides/notesSlide53.xml"/><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1.xml"/></Relationships>
</file>

<file path=ppt/slides/_rels/slide60.xml.rels><?xml version="1.0" encoding="UTF-8" standalone="yes"?>
<Relationships xmlns="http://schemas.openxmlformats.org/package/2006/relationships"><Relationship Id="rId8" Type="http://schemas.openxmlformats.org/officeDocument/2006/relationships/hyperlink" Target="http://vtools.ieee.org/" TargetMode="External"/><Relationship Id="rId3" Type="http://schemas.openxmlformats.org/officeDocument/2006/relationships/hyperlink" Target="http://www.ieee.org/societies_communities/geo_activities/resources" TargetMode="External"/><Relationship Id="rId7" Type="http://schemas.openxmlformats.org/officeDocument/2006/relationships/hyperlink" Target="http://www.ieee.org/samieee" TargetMode="External"/><Relationship Id="rId2" Type="http://schemas.openxmlformats.org/officeDocument/2006/relationships/notesSlide" Target="../notesSlides/notesSlide58.xml"/><Relationship Id="rId1" Type="http://schemas.openxmlformats.org/officeDocument/2006/relationships/slideLayout" Target="../slideLayouts/slideLayout48.xml"/><Relationship Id="rId6" Type="http://schemas.openxmlformats.org/officeDocument/2006/relationships/hyperlink" Target="http://www.ieee.org/enotice" TargetMode="External"/><Relationship Id="rId5" Type="http://schemas.openxmlformats.org/officeDocument/2006/relationships/hyperlink" Target="http://www.ieee.org/roster" TargetMode="External"/><Relationship Id="rId4" Type="http://schemas.openxmlformats.org/officeDocument/2006/relationships/hyperlink" Target="https://ieee-elearning.org/CLE/"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www.ieee.org/cle" TargetMode="External"/><Relationship Id="rId2" Type="http://schemas.openxmlformats.org/officeDocument/2006/relationships/notesSlide" Target="../notesSlides/notesSlide59.xml"/><Relationship Id="rId1" Type="http://schemas.openxmlformats.org/officeDocument/2006/relationships/slideLayout" Target="../slideLayouts/slideLayout4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8.xml"/></Relationships>
</file>

<file path=ppt/slides/_rels/slide63.xml.rels><?xml version="1.0" encoding="UTF-8" standalone="yes"?>
<Relationships xmlns="http://schemas.openxmlformats.org/package/2006/relationships"><Relationship Id="rId3" Type="http://schemas.openxmlformats.org/officeDocument/2006/relationships/hyperlink" Target="http://sections-congress.ieee.org/" TargetMode="External"/><Relationship Id="rId2" Type="http://schemas.openxmlformats.org/officeDocument/2006/relationships/notesSlide" Target="../notesSlides/notesSlide61.xml"/><Relationship Id="rId1" Type="http://schemas.openxmlformats.org/officeDocument/2006/relationships/slideLayout" Target="../slideLayouts/slideLayout48.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hyperlink" Target="https://events.vtools.ieee.org/" TargetMode="External"/><Relationship Id="rId7" Type="http://schemas.openxmlformats.org/officeDocument/2006/relationships/hyperlink" Target="http://www.ieee.org/about/volunteers/remote_conferencing/index.html" TargetMode="External"/><Relationship Id="rId2" Type="http://schemas.openxmlformats.org/officeDocument/2006/relationships/notesSlide" Target="../notesSlides/notesSlide63.xml"/><Relationship Id="rId1" Type="http://schemas.openxmlformats.org/officeDocument/2006/relationships/slideLayout" Target="../slideLayouts/slideLayout48.xml"/><Relationship Id="rId6" Type="http://schemas.openxmlformats.org/officeDocument/2006/relationships/hyperlink" Target="http://sbr.vtools.ieee.org/" TargetMode="External"/><Relationship Id="rId5" Type="http://schemas.openxmlformats.org/officeDocument/2006/relationships/hyperlink" Target="http://officers.vtools.ieee.org/" TargetMode="External"/><Relationship Id="rId4" Type="http://schemas.openxmlformats.org/officeDocument/2006/relationships/hyperlink" Target="http://voting.vtools.ieee.org/"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4.xml"/><Relationship Id="rId1" Type="http://schemas.openxmlformats.org/officeDocument/2006/relationships/slideLayout" Target="../slideLayouts/slideLayout5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0.xml"/></Relationships>
</file>

<file path=ppt/slides/_rels/slide68.xml.rels><?xml version="1.0" encoding="UTF-8" standalone="yes"?>
<Relationships xmlns="http://schemas.openxmlformats.org/package/2006/relationships"><Relationship Id="rId3" Type="http://schemas.openxmlformats.org/officeDocument/2006/relationships/hyperlink" Target="https://volunteer.ieee.org/" TargetMode="External"/><Relationship Id="rId2" Type="http://schemas.openxmlformats.org/officeDocument/2006/relationships/notesSlide" Target="../notesSlides/notesSlide66.xml"/><Relationship Id="rId1" Type="http://schemas.openxmlformats.org/officeDocument/2006/relationships/slideLayout" Target="../slideLayouts/slideLayout50.xml"/><Relationship Id="rId4" Type="http://schemas.openxmlformats.org/officeDocument/2006/relationships/image" Target="../media/image52.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www.ieee.org/societies_communities/geo_activities/required_reporting/meeting_form.html"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hyperlink" Target="http://www.ieee.org/societies_communities/geo_activities/mga_board.html" TargetMode="External"/><Relationship Id="rId2" Type="http://schemas.openxmlformats.org/officeDocument/2006/relationships/notesSlide" Target="../notesSlides/notesSlide74.xml"/><Relationship Id="rId1" Type="http://schemas.openxmlformats.org/officeDocument/2006/relationships/slideLayout" Target="../slideLayouts/slideLayout48.xml"/><Relationship Id="rId4" Type="http://schemas.openxmlformats.org/officeDocument/2006/relationships/hyperlink" Target="http://www.ieee.org/membership_services/index.html"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8.xml"/></Relationships>
</file>

<file path=ppt/slides/_rels/slide79.xml.rels><?xml version="1.0" encoding="UTF-8" standalone="yes"?>
<Relationships xmlns="http://schemas.openxmlformats.org/package/2006/relationships"><Relationship Id="rId3" Type="http://schemas.openxmlformats.org/officeDocument/2006/relationships/hyperlink" Target="https://www.ieee.org/societies_communities/geo_activities/mga_board.html" TargetMode="External"/><Relationship Id="rId2" Type="http://schemas.openxmlformats.org/officeDocument/2006/relationships/notesSlide" Target="../notesSlides/notesSlide77.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8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8.xml"/></Relationships>
</file>

<file path=ppt/slides/_rels/slide8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2"/>
          <p:cNvSpPr txBox="1">
            <a:spLocks noGrp="1"/>
          </p:cNvSpPr>
          <p:nvPr>
            <p:ph type="title"/>
          </p:nvPr>
        </p:nvSpPr>
        <p:spPr>
          <a:xfrm>
            <a:off x="623888" y="2029635"/>
            <a:ext cx="7886700" cy="827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dirty="0"/>
              <a:t>New Volunteer Orientation</a:t>
            </a:r>
            <a:br>
              <a:rPr lang="en-US" dirty="0"/>
            </a:br>
            <a:endParaRPr dirty="0"/>
          </a:p>
        </p:txBody>
      </p:sp>
      <p:sp>
        <p:nvSpPr>
          <p:cNvPr id="375" name="Google Shape;375;p52"/>
          <p:cNvSpPr txBox="1">
            <a:spLocks noGrp="1"/>
          </p:cNvSpPr>
          <p:nvPr>
            <p:ph type="body" idx="1"/>
          </p:nvPr>
        </p:nvSpPr>
        <p:spPr>
          <a:xfrm>
            <a:off x="623888" y="3126978"/>
            <a:ext cx="7886700" cy="672600"/>
          </a:xfrm>
          <a:prstGeom prst="rect">
            <a:avLst/>
          </a:prstGeom>
          <a:noFill/>
          <a:ln>
            <a:noFill/>
          </a:ln>
        </p:spPr>
        <p:txBody>
          <a:bodyPr spcFirstLastPara="1" wrap="square" lIns="91425" tIns="45700" rIns="91425" bIns="45700" anchor="t" anchorCtr="0">
            <a:noAutofit/>
          </a:bodyPr>
          <a:lstStyle/>
          <a:p>
            <a:pPr marL="0" lvl="0" indent="0">
              <a:spcBef>
                <a:spcPts val="480"/>
              </a:spcBef>
              <a:buSzPts val="1920"/>
            </a:pPr>
            <a:r>
              <a:rPr lang="en-US" sz="1800" dirty="0" smtClean="0"/>
              <a:t>Magdalena </a:t>
            </a:r>
            <a:r>
              <a:rPr lang="en-US" sz="1800" dirty="0"/>
              <a:t>Salazar-Palma</a:t>
            </a:r>
          </a:p>
          <a:p>
            <a:pPr marL="0" lvl="0" indent="0">
              <a:spcBef>
                <a:spcPts val="480"/>
              </a:spcBef>
              <a:buSzPts val="1920"/>
            </a:pPr>
            <a:r>
              <a:rPr lang="en-US" sz="1800" dirty="0"/>
              <a:t>Region 8 Past Director 2021-2022</a:t>
            </a:r>
            <a:endParaRPr lang="en-US" sz="1800" b="0" dirty="0"/>
          </a:p>
          <a:p>
            <a:pPr marL="0" lvl="0" indent="0">
              <a:spcBef>
                <a:spcPts val="480"/>
              </a:spcBef>
              <a:buSzPts val="1920"/>
            </a:pPr>
            <a:r>
              <a:rPr lang="en-US" sz="1800" b="0" dirty="0"/>
              <a:t>salazar@tsc.uc3m.es</a:t>
            </a:r>
            <a:br>
              <a:rPr lang="en-US" sz="1800" b="0" dirty="0"/>
            </a:br>
            <a:endParaRPr lang="en-US" sz="1800" b="0" dirty="0" smtClean="0"/>
          </a:p>
          <a:p>
            <a:pPr marL="0" lvl="0" indent="0">
              <a:spcBef>
                <a:spcPts val="480"/>
              </a:spcBef>
              <a:buSzPts val="1920"/>
            </a:pPr>
            <a:r>
              <a:rPr lang="en-US" sz="1800" dirty="0" smtClean="0"/>
              <a:t>Antonio </a:t>
            </a:r>
            <a:r>
              <a:rPr lang="en-US" sz="1800" dirty="0" err="1" smtClean="0"/>
              <a:t>Luque</a:t>
            </a:r>
            <a:endParaRPr lang="en-US" sz="1800" dirty="0"/>
          </a:p>
          <a:p>
            <a:pPr marL="0" lvl="0" indent="0">
              <a:spcBef>
                <a:spcPts val="480"/>
              </a:spcBef>
              <a:buSzPts val="1920"/>
            </a:pPr>
            <a:r>
              <a:rPr lang="en-US" sz="1800" dirty="0"/>
              <a:t>Region 8 </a:t>
            </a:r>
            <a:r>
              <a:rPr lang="en-US" sz="1800" dirty="0" smtClean="0"/>
              <a:t>Director </a:t>
            </a:r>
            <a:r>
              <a:rPr lang="en-US" sz="1800" dirty="0"/>
              <a:t>2021-2022</a:t>
            </a:r>
            <a:endParaRPr lang="en-US" sz="1800" b="0" dirty="0"/>
          </a:p>
          <a:p>
            <a:pPr marL="0" lvl="0" indent="0">
              <a:spcBef>
                <a:spcPts val="480"/>
              </a:spcBef>
              <a:buSzPts val="1920"/>
            </a:pPr>
            <a:r>
              <a:rPr lang="en-US" sz="1800" b="0" smtClean="0"/>
              <a:t>aluque@ieee.org</a:t>
            </a:r>
            <a:r>
              <a:rPr lang="en-US" sz="1800" b="0" dirty="0"/>
              <a:t/>
            </a:r>
            <a:br>
              <a:rPr lang="en-US" sz="1800" b="0" dirty="0"/>
            </a:br>
            <a:endParaRPr lang="en-US" sz="1800" b="0" dirty="0" smtClean="0"/>
          </a:p>
          <a:p>
            <a:pPr marL="0" lvl="0" indent="0">
              <a:spcBef>
                <a:spcPts val="480"/>
              </a:spcBef>
              <a:buSzPts val="1920"/>
            </a:pPr>
            <a:r>
              <a:rPr lang="en-US" sz="1800" dirty="0" smtClean="0"/>
              <a:t>Vincenzo Piuri</a:t>
            </a:r>
            <a:endParaRPr sz="1800" b="0" dirty="0"/>
          </a:p>
          <a:p>
            <a:pPr marL="0" lvl="0" indent="0" algn="l" rtl="0">
              <a:lnSpc>
                <a:spcPct val="90000"/>
              </a:lnSpc>
              <a:spcBef>
                <a:spcPts val="480"/>
              </a:spcBef>
              <a:spcAft>
                <a:spcPts val="0"/>
              </a:spcAft>
              <a:buSzPts val="1920"/>
              <a:buFont typeface="Noto Sans Symbols"/>
              <a:buNone/>
            </a:pPr>
            <a:r>
              <a:rPr lang="en-US" sz="1800" dirty="0"/>
              <a:t>Region 8 Delegate-Elect/Director-Elect </a:t>
            </a:r>
            <a:r>
              <a:rPr lang="en-US" sz="1800" dirty="0" smtClean="0"/>
              <a:t>2021-2022</a:t>
            </a:r>
            <a:endParaRPr sz="1800" b="0" dirty="0"/>
          </a:p>
          <a:p>
            <a:pPr marL="0" lvl="0" indent="0" algn="l" rtl="0">
              <a:lnSpc>
                <a:spcPct val="90000"/>
              </a:lnSpc>
              <a:spcBef>
                <a:spcPts val="480"/>
              </a:spcBef>
              <a:spcAft>
                <a:spcPts val="0"/>
              </a:spcAft>
              <a:buSzPts val="1920"/>
              <a:buFont typeface="Noto Sans Symbols"/>
              <a:buNone/>
            </a:pPr>
            <a:r>
              <a:rPr lang="en-US" sz="1800" b="0" dirty="0" smtClean="0">
                <a:uFill>
                  <a:noFill/>
                </a:uFill>
              </a:rPr>
              <a:t>vincenzo.piuri@unimi.it</a:t>
            </a:r>
            <a:endParaRPr sz="1800" b="0" dirty="0"/>
          </a:p>
          <a:p>
            <a:pPr marL="0" lvl="0" indent="0" algn="l" rtl="0">
              <a:lnSpc>
                <a:spcPct val="90000"/>
              </a:lnSpc>
              <a:spcBef>
                <a:spcPts val="480"/>
              </a:spcBef>
              <a:spcAft>
                <a:spcPts val="0"/>
              </a:spcAft>
              <a:buSzPts val="1920"/>
              <a:buFont typeface="Noto Sans Symbols"/>
              <a:buNone/>
            </a:pPr>
            <a:endParaRPr sz="1800" b="0" dirty="0"/>
          </a:p>
          <a:p>
            <a:pPr marL="0" marR="0" lvl="0" indent="0" algn="l" rtl="0">
              <a:lnSpc>
                <a:spcPct val="90000"/>
              </a:lnSpc>
              <a:spcBef>
                <a:spcPts val="480"/>
              </a:spcBef>
              <a:spcAft>
                <a:spcPts val="0"/>
              </a:spcAft>
              <a:buSzPts val="1920"/>
              <a:buFont typeface="Noto Sans Symbols"/>
              <a:buNone/>
            </a:pPr>
            <a:endParaRPr sz="1800" b="0" dirty="0"/>
          </a:p>
        </p:txBody>
      </p:sp>
      <p:sp>
        <p:nvSpPr>
          <p:cNvPr id="376" name="Google Shape;376;p52"/>
          <p:cNvSpPr/>
          <p:nvPr/>
        </p:nvSpPr>
        <p:spPr>
          <a:xfrm>
            <a:off x="2286000" y="3013502"/>
            <a:ext cx="4572000"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0" i="0" u="none" strike="noStrike" cap="none">
                <a:solidFill>
                  <a:schemeClr val="dk1"/>
                </a:solidFill>
                <a:latin typeface="Arial"/>
                <a:ea typeface="Arial"/>
                <a:cs typeface="Arial"/>
                <a:sym typeface="Arial"/>
              </a:rPr>
              <a:t> </a:t>
            </a:r>
            <a:br>
              <a:rPr lang="en-US" sz="2400" b="0" i="0" u="none" strike="noStrike" cap="none">
                <a:solidFill>
                  <a:schemeClr val="dk1"/>
                </a:solidFill>
                <a:latin typeface="Arial"/>
                <a:ea typeface="Arial"/>
                <a:cs typeface="Arial"/>
                <a:sym typeface="Arial"/>
              </a:rPr>
            </a:br>
            <a:endParaRPr sz="2400">
              <a:solidFill>
                <a:schemeClr val="dk1"/>
              </a:solidFill>
              <a:latin typeface="Arial"/>
              <a:ea typeface="Arial"/>
              <a:cs typeface="Arial"/>
              <a:sym typeface="Arial"/>
            </a:endParaRPr>
          </a:p>
        </p:txBody>
      </p:sp>
      <p:sp>
        <p:nvSpPr>
          <p:cNvPr id="377" name="Google Shape;377;p52"/>
          <p:cNvSpPr/>
          <p:nvPr/>
        </p:nvSpPr>
        <p:spPr>
          <a:xfrm>
            <a:off x="2286000" y="3013502"/>
            <a:ext cx="4572000"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 </a:t>
            </a:r>
            <a:br>
              <a:rPr lang="en-US"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p:txBody>
      </p:sp>
      <p:sp>
        <p:nvSpPr>
          <p:cNvPr id="378" name="Google Shape;378;p52"/>
          <p:cNvSpPr/>
          <p:nvPr/>
        </p:nvSpPr>
        <p:spPr>
          <a:xfrm>
            <a:off x="2286000" y="3013502"/>
            <a:ext cx="4572000"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 </a:t>
            </a:r>
            <a:br>
              <a:rPr lang="en-US"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p:txBody>
      </p:sp>
      <p:sp>
        <p:nvSpPr>
          <p:cNvPr id="379" name="Google Shape;379;p52"/>
          <p:cNvSpPr/>
          <p:nvPr/>
        </p:nvSpPr>
        <p:spPr>
          <a:xfrm>
            <a:off x="4437187" y="3198168"/>
            <a:ext cx="269626"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 </a:t>
            </a:r>
            <a:endParaRPr/>
          </a:p>
        </p:txBody>
      </p:sp>
      <p:sp>
        <p:nvSpPr>
          <p:cNvPr id="380" name="Google Shape;380;p52"/>
          <p:cNvSpPr/>
          <p:nvPr/>
        </p:nvSpPr>
        <p:spPr>
          <a:xfrm>
            <a:off x="2286000" y="3013502"/>
            <a:ext cx="4572000"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 </a:t>
            </a:r>
            <a:br>
              <a:rPr lang="en-US"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p:txBody>
      </p:sp>
      <p:sp>
        <p:nvSpPr>
          <p:cNvPr id="381" name="Google Shape;381;p52"/>
          <p:cNvSpPr txBox="1">
            <a:spLocks noGrp="1"/>
          </p:cNvSpPr>
          <p:nvPr>
            <p:ph type="sldNum" idx="12"/>
          </p:nvPr>
        </p:nvSpPr>
        <p:spPr>
          <a:xfrm>
            <a:off x="385320" y="6205392"/>
            <a:ext cx="4866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a:t>
            </a:fld>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8" y="522392"/>
            <a:ext cx="2268264" cy="88891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63"/>
          <p:cNvSpPr txBox="1">
            <a:spLocks noGrp="1"/>
          </p:cNvSpPr>
          <p:nvPr>
            <p:ph type="title"/>
          </p:nvPr>
        </p:nvSpPr>
        <p:spPr>
          <a:xfrm>
            <a:off x="696913" y="40163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Benefits of membership</a:t>
            </a:r>
            <a:br>
              <a:rPr lang="en-US"/>
            </a:br>
            <a:endParaRPr/>
          </a:p>
        </p:txBody>
      </p:sp>
      <p:sp>
        <p:nvSpPr>
          <p:cNvPr id="466" name="Google Shape;466;p63"/>
          <p:cNvSpPr txBox="1">
            <a:spLocks noGrp="1"/>
          </p:cNvSpPr>
          <p:nvPr>
            <p:ph type="body" idx="1"/>
          </p:nvPr>
        </p:nvSpPr>
        <p:spPr>
          <a:xfrm>
            <a:off x="339725" y="1169744"/>
            <a:ext cx="8610600" cy="4876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920"/>
              <a:buFont typeface="Verdana"/>
              <a:buChar char="•"/>
            </a:pPr>
            <a:r>
              <a:rPr lang="en-US" sz="2400" dirty="0"/>
              <a:t>IEEE membership benefits include:</a:t>
            </a:r>
            <a:endParaRPr dirty="0"/>
          </a:p>
          <a:p>
            <a:pPr marL="742950" lvl="1" indent="-285750" algn="l" rtl="0">
              <a:spcBef>
                <a:spcPts val="480"/>
              </a:spcBef>
              <a:spcAft>
                <a:spcPts val="0"/>
              </a:spcAft>
              <a:buSzPts val="2400"/>
              <a:buFont typeface="Verdana"/>
              <a:buChar char="-"/>
            </a:pPr>
            <a:r>
              <a:rPr lang="en-US" sz="2000" dirty="0"/>
              <a:t>IEEE Spectrum magazine </a:t>
            </a:r>
            <a:r>
              <a:rPr lang="en-US" sz="2000" dirty="0" smtClean="0"/>
              <a:t>subscription</a:t>
            </a:r>
            <a:endParaRPr sz="2000" dirty="0"/>
          </a:p>
          <a:p>
            <a:pPr marL="742950" lvl="1" indent="-285750" algn="l" rtl="0">
              <a:spcBef>
                <a:spcPts val="480"/>
              </a:spcBef>
              <a:spcAft>
                <a:spcPts val="0"/>
              </a:spcAft>
              <a:buSzPts val="2400"/>
              <a:buFont typeface="Verdana"/>
              <a:buChar char="-"/>
            </a:pPr>
            <a:r>
              <a:rPr lang="en-US" sz="2000" dirty="0" err="1"/>
              <a:t>Collabratec</a:t>
            </a:r>
            <a:r>
              <a:rPr lang="en-US" sz="2000" dirty="0"/>
              <a:t> member exclusive </a:t>
            </a:r>
            <a:r>
              <a:rPr lang="en-US" sz="2000" dirty="0" smtClean="0"/>
              <a:t>access</a:t>
            </a:r>
            <a:endParaRPr sz="2000" dirty="0"/>
          </a:p>
          <a:p>
            <a:pPr marL="742950" lvl="1" indent="-285750">
              <a:spcBef>
                <a:spcPts val="480"/>
              </a:spcBef>
              <a:buSzPts val="2400"/>
            </a:pPr>
            <a:r>
              <a:rPr lang="en-US" sz="2000" dirty="0" smtClean="0"/>
              <a:t>IEEE </a:t>
            </a:r>
            <a:r>
              <a:rPr lang="en-US" sz="2000" dirty="0" err="1"/>
              <a:t>ResumeLab</a:t>
            </a:r>
            <a:endParaRPr sz="2000" dirty="0"/>
          </a:p>
          <a:p>
            <a:pPr marL="742950" lvl="1" indent="-285750" algn="l" rtl="0">
              <a:spcBef>
                <a:spcPts val="480"/>
              </a:spcBef>
              <a:spcAft>
                <a:spcPts val="0"/>
              </a:spcAft>
              <a:buSzPts val="2400"/>
              <a:buFont typeface="Verdana"/>
              <a:buChar char="-"/>
            </a:pPr>
            <a:r>
              <a:rPr lang="en-US" sz="2000" dirty="0"/>
              <a:t>IEEE Mentoring </a:t>
            </a:r>
            <a:r>
              <a:rPr lang="en-US" sz="2000" dirty="0" smtClean="0"/>
              <a:t>Connection</a:t>
            </a:r>
            <a:endParaRPr sz="2000" dirty="0"/>
          </a:p>
          <a:p>
            <a:pPr marL="742950" lvl="1" indent="-285750" algn="l" rtl="0">
              <a:spcBef>
                <a:spcPts val="480"/>
              </a:spcBef>
              <a:spcAft>
                <a:spcPts val="0"/>
              </a:spcAft>
              <a:buSzPts val="2400"/>
              <a:buFont typeface="Verdana"/>
              <a:buChar char="-"/>
            </a:pPr>
            <a:r>
              <a:rPr lang="en-US" sz="2000" dirty="0"/>
              <a:t>Networking – professional &amp; personal</a:t>
            </a:r>
            <a:endParaRPr sz="2000" dirty="0"/>
          </a:p>
          <a:p>
            <a:pPr marL="742950" lvl="1" indent="-285750">
              <a:spcBef>
                <a:spcPts val="480"/>
              </a:spcBef>
              <a:buSzPts val="2400"/>
            </a:pPr>
            <a:r>
              <a:rPr lang="en-US" sz="2000" dirty="0"/>
              <a:t>Center for Leadership Excellence </a:t>
            </a:r>
            <a:r>
              <a:rPr lang="en-US" sz="2000" u="sng" dirty="0">
                <a:solidFill>
                  <a:schemeClr val="hlink"/>
                </a:solidFill>
                <a:hlinkClick r:id="rId3"/>
              </a:rPr>
              <a:t>https://ieee-elearning.org/</a:t>
            </a:r>
            <a:r>
              <a:rPr lang="en-US" sz="2000" b="1" u="sng" dirty="0">
                <a:solidFill>
                  <a:schemeClr val="hlink"/>
                </a:solidFill>
                <a:hlinkClick r:id="rId3"/>
              </a:rPr>
              <a:t>CLE</a:t>
            </a:r>
            <a:endParaRPr lang="en-US" sz="2000" dirty="0"/>
          </a:p>
          <a:p>
            <a:pPr marL="742950" lvl="1" indent="-285750">
              <a:spcBef>
                <a:spcPts val="480"/>
              </a:spcBef>
              <a:buSzPts val="2400"/>
            </a:pPr>
            <a:r>
              <a:rPr lang="en-US" sz="2000" dirty="0" smtClean="0"/>
              <a:t>IEEE </a:t>
            </a:r>
            <a:r>
              <a:rPr lang="en-US" sz="2000" dirty="0" err="1"/>
              <a:t>Xplore</a:t>
            </a:r>
            <a:r>
              <a:rPr lang="en-US" sz="2000" dirty="0"/>
              <a:t> Digital Library discounts</a:t>
            </a:r>
          </a:p>
          <a:p>
            <a:pPr marL="742950" lvl="1" indent="-285750" algn="l" rtl="0">
              <a:spcBef>
                <a:spcPts val="480"/>
              </a:spcBef>
              <a:spcAft>
                <a:spcPts val="0"/>
              </a:spcAft>
              <a:buSzPts val="2400"/>
              <a:buFont typeface="Verdana"/>
              <a:buChar char="-"/>
            </a:pPr>
            <a:r>
              <a:rPr lang="en-US" sz="2000" dirty="0" smtClean="0"/>
              <a:t>Conferences and discounts</a:t>
            </a:r>
          </a:p>
          <a:p>
            <a:pPr marL="742950" lvl="1" indent="-285750" algn="l" rtl="0">
              <a:spcBef>
                <a:spcPts val="480"/>
              </a:spcBef>
              <a:spcAft>
                <a:spcPts val="0"/>
              </a:spcAft>
              <a:buSzPts val="2400"/>
              <a:buFont typeface="Verdana"/>
              <a:buChar char="-"/>
            </a:pPr>
            <a:r>
              <a:rPr lang="en-US" sz="2000" dirty="0" smtClean="0"/>
              <a:t>Educational opportunities </a:t>
            </a:r>
          </a:p>
          <a:p>
            <a:pPr marL="457200" lvl="1" indent="0" algn="l" rtl="0">
              <a:spcBef>
                <a:spcPts val="520"/>
              </a:spcBef>
              <a:spcAft>
                <a:spcPts val="0"/>
              </a:spcAft>
              <a:buSzPts val="2600"/>
              <a:buFont typeface="Verdana"/>
              <a:buNone/>
            </a:pPr>
            <a:endParaRPr sz="2000" dirty="0"/>
          </a:p>
          <a:p>
            <a:pPr marL="742950" lvl="1" indent="-120650" algn="l" rtl="0">
              <a:spcBef>
                <a:spcPts val="520"/>
              </a:spcBef>
              <a:spcAft>
                <a:spcPts val="0"/>
              </a:spcAft>
              <a:buSzPts val="2600"/>
              <a:buFont typeface="Verdana"/>
              <a:buNone/>
            </a:pPr>
            <a:endParaRPr dirty="0"/>
          </a:p>
          <a:p>
            <a:pPr marL="342900" lvl="0" indent="-200660" algn="l" rtl="0">
              <a:spcBef>
                <a:spcPts val="560"/>
              </a:spcBef>
              <a:spcAft>
                <a:spcPts val="0"/>
              </a:spcAft>
              <a:buSzPts val="2240"/>
              <a:buFont typeface="Verdana"/>
              <a:buNone/>
            </a:pPr>
            <a:endParaRPr dirty="0"/>
          </a:p>
        </p:txBody>
      </p:sp>
      <p:sp>
        <p:nvSpPr>
          <p:cNvPr id="467" name="Google Shape;467;p63"/>
          <p:cNvSpPr txBox="1">
            <a:spLocks noGrp="1"/>
          </p:cNvSpPr>
          <p:nvPr>
            <p:ph type="sldNum" idx="12"/>
          </p:nvPr>
        </p:nvSpPr>
        <p:spPr>
          <a:xfrm>
            <a:off x="545408" y="6172200"/>
            <a:ext cx="3124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6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6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pic>
        <p:nvPicPr>
          <p:cNvPr id="1386" name="Google Shape;1386;p160" descr="http://www.nasbla.org/images/Marketing/CommitteeChairsDirectory.jpg"/>
          <p:cNvPicPr preferRelativeResize="0"/>
          <p:nvPr/>
        </p:nvPicPr>
        <p:blipFill rotWithShape="1">
          <a:blip r:embed="rId3">
            <a:alphaModFix/>
          </a:blip>
          <a:srcRect/>
          <a:stretch/>
        </p:blipFill>
        <p:spPr>
          <a:xfrm>
            <a:off x="7162800" y="304800"/>
            <a:ext cx="1905000" cy="1400175"/>
          </a:xfrm>
          <a:prstGeom prst="rect">
            <a:avLst/>
          </a:prstGeom>
          <a:noFill/>
          <a:ln>
            <a:noFill/>
          </a:ln>
        </p:spPr>
      </p:pic>
      <p:sp>
        <p:nvSpPr>
          <p:cNvPr id="1387" name="Google Shape;1387;p160"/>
          <p:cNvSpPr txBox="1">
            <a:spLocks noGrp="1"/>
          </p:cNvSpPr>
          <p:nvPr>
            <p:ph type="title" idx="4294967295"/>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Summary of RRO</a:t>
            </a:r>
            <a:endParaRPr/>
          </a:p>
        </p:txBody>
      </p:sp>
      <p:sp>
        <p:nvSpPr>
          <p:cNvPr id="1388" name="Google Shape;1388;p160"/>
          <p:cNvSpPr txBox="1">
            <a:spLocks noGrp="1"/>
          </p:cNvSpPr>
          <p:nvPr>
            <p:ph type="body" idx="4294967295"/>
          </p:nvPr>
        </p:nvSpPr>
        <p:spPr>
          <a:xfrm>
            <a:off x="304800" y="1447800"/>
            <a:ext cx="85344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440"/>
              <a:buFont typeface="Verdana"/>
              <a:buNone/>
            </a:pPr>
            <a:r>
              <a:rPr lang="en-US" sz="1800" b="1" dirty="0"/>
              <a:t>You may </a:t>
            </a:r>
            <a:r>
              <a:rPr lang="en-US" sz="1800" b="1" dirty="0">
                <a:solidFill>
                  <a:srgbClr val="FF0000"/>
                </a:solidFill>
              </a:rPr>
              <a:t>INTERRUPT</a:t>
            </a:r>
            <a:r>
              <a:rPr lang="en-US" sz="1800" b="1" dirty="0"/>
              <a:t> a speaker for these reasons only:</a:t>
            </a:r>
            <a:endParaRPr dirty="0"/>
          </a:p>
          <a:p>
            <a:pPr marL="342900" lvl="0" indent="-342900" algn="l" rtl="0">
              <a:spcBef>
                <a:spcPts val="360"/>
              </a:spcBef>
              <a:spcAft>
                <a:spcPts val="0"/>
              </a:spcAft>
              <a:buSzPts val="1440"/>
              <a:buFont typeface="Verdana"/>
              <a:buChar char="▸"/>
            </a:pPr>
            <a:r>
              <a:rPr lang="en-US" sz="1800" dirty="0"/>
              <a:t>to get information about business – </a:t>
            </a:r>
            <a:r>
              <a:rPr lang="en-US" sz="1800" b="1" dirty="0"/>
              <a:t>point of information</a:t>
            </a:r>
            <a:endParaRPr dirty="0"/>
          </a:p>
          <a:p>
            <a:pPr marL="342900" lvl="0" indent="-342900" algn="l" rtl="0">
              <a:spcBef>
                <a:spcPts val="360"/>
              </a:spcBef>
              <a:spcAft>
                <a:spcPts val="0"/>
              </a:spcAft>
              <a:buSzPts val="1440"/>
              <a:buFont typeface="Verdana"/>
              <a:buChar char="▸"/>
            </a:pPr>
            <a:r>
              <a:rPr lang="en-US" sz="1800" dirty="0"/>
              <a:t>to get information about rules – </a:t>
            </a:r>
            <a:r>
              <a:rPr lang="en-US" sz="1800" b="1" dirty="0"/>
              <a:t>parliamentary inquiry</a:t>
            </a:r>
            <a:endParaRPr dirty="0"/>
          </a:p>
          <a:p>
            <a:pPr marL="342900" lvl="0" indent="-342900" algn="l" rtl="0">
              <a:spcBef>
                <a:spcPts val="360"/>
              </a:spcBef>
              <a:spcAft>
                <a:spcPts val="0"/>
              </a:spcAft>
              <a:buSzPts val="1440"/>
              <a:buFont typeface="Verdana"/>
              <a:buChar char="▸"/>
            </a:pPr>
            <a:r>
              <a:rPr lang="en-US" sz="1800" dirty="0"/>
              <a:t>if you can't hear, safety reasons, comfort, etc. – </a:t>
            </a:r>
            <a:r>
              <a:rPr lang="en-US" sz="1800" b="1" dirty="0"/>
              <a:t>question of privilege</a:t>
            </a:r>
            <a:endParaRPr dirty="0"/>
          </a:p>
          <a:p>
            <a:pPr marL="342900" lvl="0" indent="-342900" algn="l" rtl="0">
              <a:spcBef>
                <a:spcPts val="360"/>
              </a:spcBef>
              <a:spcAft>
                <a:spcPts val="0"/>
              </a:spcAft>
              <a:buSzPts val="1440"/>
              <a:buFont typeface="Verdana"/>
              <a:buChar char="▸"/>
            </a:pPr>
            <a:r>
              <a:rPr lang="en-US" sz="1800" dirty="0"/>
              <a:t>if you see a breach of the rules – </a:t>
            </a:r>
            <a:r>
              <a:rPr lang="en-US" sz="1800" b="1" dirty="0"/>
              <a:t>point of order</a:t>
            </a:r>
            <a:endParaRPr dirty="0"/>
          </a:p>
          <a:p>
            <a:pPr marL="342900" lvl="0" indent="-342900" algn="l" rtl="0">
              <a:spcBef>
                <a:spcPts val="360"/>
              </a:spcBef>
              <a:spcAft>
                <a:spcPts val="0"/>
              </a:spcAft>
              <a:buSzPts val="1440"/>
              <a:buFont typeface="Verdana"/>
              <a:buChar char="▸"/>
            </a:pPr>
            <a:r>
              <a:rPr lang="en-US" sz="1800" dirty="0"/>
              <a:t>if you disagree with the chair's ruling – </a:t>
            </a:r>
            <a:r>
              <a:rPr lang="en-US" sz="1800" b="1" dirty="0"/>
              <a:t>appeal</a:t>
            </a:r>
            <a:endParaRPr dirty="0"/>
          </a:p>
          <a:p>
            <a:pPr marL="342900" lvl="0" indent="-342900" algn="l" rtl="0">
              <a:spcBef>
                <a:spcPts val="360"/>
              </a:spcBef>
              <a:spcAft>
                <a:spcPts val="0"/>
              </a:spcAft>
              <a:buSzPts val="1440"/>
              <a:buFont typeface="Verdana"/>
              <a:buNone/>
            </a:pPr>
            <a:r>
              <a:rPr lang="en-US" sz="1800" b="1" dirty="0"/>
              <a:t>You may influence </a:t>
            </a:r>
            <a:r>
              <a:rPr lang="en-US" sz="1800" b="1" dirty="0">
                <a:solidFill>
                  <a:srgbClr val="FF0000"/>
                </a:solidFill>
              </a:rPr>
              <a:t>WHAT</a:t>
            </a:r>
            <a:r>
              <a:rPr lang="en-US" sz="1800" b="1" dirty="0"/>
              <a:t> the members discuss:</a:t>
            </a:r>
            <a:endParaRPr dirty="0"/>
          </a:p>
          <a:p>
            <a:pPr marL="342900" lvl="0" indent="-342900" algn="l" rtl="0">
              <a:spcBef>
                <a:spcPts val="360"/>
              </a:spcBef>
              <a:spcAft>
                <a:spcPts val="0"/>
              </a:spcAft>
              <a:buSzPts val="1440"/>
              <a:buFont typeface="Verdana"/>
              <a:buChar char="▸"/>
            </a:pPr>
            <a:r>
              <a:rPr lang="en-US" sz="1800" dirty="0"/>
              <a:t>if you would like to discuss something – </a:t>
            </a:r>
            <a:r>
              <a:rPr lang="en-US" sz="1800" b="1" dirty="0"/>
              <a:t>motion</a:t>
            </a:r>
            <a:endParaRPr dirty="0"/>
          </a:p>
          <a:p>
            <a:pPr marL="342900" lvl="0" indent="-342900" algn="l" rtl="0">
              <a:spcBef>
                <a:spcPts val="360"/>
              </a:spcBef>
              <a:spcAft>
                <a:spcPts val="0"/>
              </a:spcAft>
              <a:buSzPts val="1440"/>
              <a:buFont typeface="Verdana"/>
              <a:buChar char="▸"/>
            </a:pPr>
            <a:r>
              <a:rPr lang="en-US" sz="1800" dirty="0"/>
              <a:t>if you would like to change a motion under discussion – </a:t>
            </a:r>
            <a:r>
              <a:rPr lang="en-US" sz="1800" b="1" dirty="0"/>
              <a:t>amend</a:t>
            </a:r>
            <a:endParaRPr dirty="0"/>
          </a:p>
          <a:p>
            <a:pPr marL="342900" lvl="0" indent="-342900" algn="l" rtl="0">
              <a:spcBef>
                <a:spcPts val="360"/>
              </a:spcBef>
              <a:spcAft>
                <a:spcPts val="0"/>
              </a:spcAft>
              <a:buSzPts val="1440"/>
              <a:buFont typeface="Verdana"/>
              <a:buNone/>
            </a:pPr>
            <a:r>
              <a:rPr lang="en-US" sz="1800" b="1" dirty="0"/>
              <a:t>You may influence </a:t>
            </a:r>
            <a:r>
              <a:rPr lang="en-US" sz="1800" b="1" dirty="0">
                <a:solidFill>
                  <a:srgbClr val="FF0000"/>
                </a:solidFill>
              </a:rPr>
              <a:t>HOW</a:t>
            </a:r>
            <a:r>
              <a:rPr lang="en-US" sz="1800" b="1" dirty="0"/>
              <a:t> and </a:t>
            </a:r>
            <a:r>
              <a:rPr lang="en-US" sz="1800" b="1" dirty="0">
                <a:solidFill>
                  <a:srgbClr val="FF0000"/>
                </a:solidFill>
              </a:rPr>
              <a:t>WHEN</a:t>
            </a:r>
            <a:r>
              <a:rPr lang="en-US" sz="1800" b="1" dirty="0"/>
              <a:t> the members discuss a motion:</a:t>
            </a:r>
            <a:endParaRPr dirty="0"/>
          </a:p>
          <a:p>
            <a:pPr marL="342900" lvl="0" indent="-342900" algn="l" rtl="0">
              <a:spcBef>
                <a:spcPts val="360"/>
              </a:spcBef>
              <a:spcAft>
                <a:spcPts val="0"/>
              </a:spcAft>
              <a:buSzPts val="1440"/>
              <a:buFont typeface="Verdana"/>
              <a:buChar char="▸"/>
            </a:pPr>
            <a:r>
              <a:rPr lang="en-US" sz="1800" dirty="0"/>
              <a:t>if you want to discuss the topic at another time – </a:t>
            </a:r>
            <a:r>
              <a:rPr lang="en-US" sz="1800" b="1" dirty="0"/>
              <a:t>postpone </a:t>
            </a:r>
            <a:br>
              <a:rPr lang="en-US" sz="1800" b="1" dirty="0"/>
            </a:br>
            <a:r>
              <a:rPr lang="en-US" sz="1800" dirty="0"/>
              <a:t>or</a:t>
            </a:r>
            <a:r>
              <a:rPr lang="en-US" sz="1800" b="1" dirty="0"/>
              <a:t> lay it on the table</a:t>
            </a:r>
            <a:endParaRPr dirty="0"/>
          </a:p>
          <a:p>
            <a:pPr marL="342900" lvl="0" indent="-342900" algn="l" rtl="0">
              <a:spcBef>
                <a:spcPts val="360"/>
              </a:spcBef>
              <a:spcAft>
                <a:spcPts val="0"/>
              </a:spcAft>
              <a:buSzPts val="1440"/>
              <a:buFont typeface="Verdana"/>
              <a:buChar char="▸"/>
            </a:pPr>
            <a:r>
              <a:rPr lang="en-US" sz="1800" dirty="0"/>
              <a:t>if you think people </a:t>
            </a:r>
            <a:r>
              <a:rPr lang="en-US" sz="1800" dirty="0" smtClean="0"/>
              <a:t>had enough discussion and there is no additional </a:t>
            </a:r>
            <a:br>
              <a:rPr lang="en-US" sz="1800" dirty="0" smtClean="0"/>
            </a:br>
            <a:r>
              <a:rPr lang="en-US" sz="1800" dirty="0" smtClean="0"/>
              <a:t>contribution to the discussion – </a:t>
            </a:r>
            <a:r>
              <a:rPr lang="en-US" sz="1800" b="1" dirty="0"/>
              <a:t>call the question</a:t>
            </a:r>
            <a:endParaRPr sz="1800" dirty="0"/>
          </a:p>
        </p:txBody>
      </p:sp>
      <p:sp>
        <p:nvSpPr>
          <p:cNvPr id="1389" name="Google Shape;1389;p160"/>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z="1200">
                <a:solidFill>
                  <a:srgbClr val="0066A1"/>
                </a:solidFill>
                <a:latin typeface="Calibri"/>
                <a:ea typeface="Calibri"/>
                <a:cs typeface="Calibri"/>
                <a:sym typeface="Calibri"/>
              </a:rPr>
              <a:t>100</a:t>
            </a:fld>
            <a:endParaRPr sz="1200">
              <a:solidFill>
                <a:srgbClr val="0066A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8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8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8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8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8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8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8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8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8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88">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8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graphicFrame>
        <p:nvGraphicFramePr>
          <p:cNvPr id="1395" name="Google Shape;1395;p161"/>
          <p:cNvGraphicFramePr/>
          <p:nvPr>
            <p:extLst>
              <p:ext uri="{D42A27DB-BD31-4B8C-83A1-F6EECF244321}">
                <p14:modId xmlns:p14="http://schemas.microsoft.com/office/powerpoint/2010/main" val="3211936006"/>
              </p:ext>
            </p:extLst>
          </p:nvPr>
        </p:nvGraphicFramePr>
        <p:xfrm>
          <a:off x="228600" y="681349"/>
          <a:ext cx="8686800" cy="5216525"/>
        </p:xfrm>
        <a:graphic>
          <a:graphicData uri="http://schemas.openxmlformats.org/drawingml/2006/table">
            <a:tbl>
              <a:tblPr>
                <a:noFill/>
                <a:tableStyleId>{961D7805-881C-4DA1-9F98-1DE46CF79654}</a:tableStyleId>
              </a:tblPr>
              <a:tblGrid>
                <a:gridCol w="17526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838200">
                  <a:extLst>
                    <a:ext uri="{9D8B030D-6E8A-4147-A177-3AD203B41FA5}">
                      <a16:colId xmlns:a16="http://schemas.microsoft.com/office/drawing/2014/main" val="20006"/>
                    </a:ext>
                  </a:extLst>
                </a:gridCol>
              </a:tblGrid>
              <a:tr h="420675">
                <a:tc>
                  <a:txBody>
                    <a:bodyPr/>
                    <a:lstStyle/>
                    <a:p>
                      <a:pPr marL="0" marR="0" lvl="0" indent="0" algn="ctr" rtl="0">
                        <a:lnSpc>
                          <a:spcPct val="115000"/>
                        </a:lnSpc>
                        <a:spcBef>
                          <a:spcPts val="0"/>
                        </a:spcBef>
                        <a:spcAft>
                          <a:spcPts val="0"/>
                        </a:spcAft>
                        <a:buClr>
                          <a:srgbClr val="000000"/>
                        </a:buClr>
                        <a:buSzPts val="1200"/>
                        <a:buFont typeface="Verdana"/>
                        <a:buNone/>
                      </a:pPr>
                      <a:r>
                        <a:rPr lang="en-US" sz="1200" b="0" i="0" u="none" strike="noStrike" cap="none">
                          <a:solidFill>
                            <a:srgbClr val="000000"/>
                          </a:solidFill>
                          <a:latin typeface="Verdana"/>
                          <a:ea typeface="Verdana"/>
                          <a:cs typeface="Verdana"/>
                          <a:sym typeface="Verdana"/>
                        </a:rPr>
                        <a:t>To:</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Verdana"/>
                        <a:buNone/>
                      </a:pPr>
                      <a:r>
                        <a:rPr lang="en-US" sz="1200" b="0" i="0" u="none" strike="noStrike" cap="none">
                          <a:solidFill>
                            <a:srgbClr val="000000"/>
                          </a:solidFill>
                          <a:latin typeface="Verdana"/>
                          <a:ea typeface="Verdana"/>
                          <a:cs typeface="Verdana"/>
                          <a:sym typeface="Verdana"/>
                        </a:rPr>
                        <a:t>You say:</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Verdana"/>
                        <a:buNone/>
                      </a:pPr>
                      <a:r>
                        <a:rPr lang="en-US" sz="1200" b="0" i="0" u="none" strike="noStrike" cap="none">
                          <a:solidFill>
                            <a:srgbClr val="000000"/>
                          </a:solidFill>
                          <a:latin typeface="Verdana"/>
                          <a:ea typeface="Verdana"/>
                          <a:cs typeface="Verdana"/>
                          <a:sym typeface="Verdana"/>
                        </a:rPr>
                        <a:t>Interrupt Speaker</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Verdana"/>
                        <a:buNone/>
                      </a:pPr>
                      <a:r>
                        <a:rPr lang="en-US" sz="1200" b="0" i="0" u="none" strike="noStrike" cap="none" dirty="0">
                          <a:solidFill>
                            <a:srgbClr val="000000"/>
                          </a:solidFill>
                          <a:latin typeface="Verdana"/>
                          <a:ea typeface="Verdana"/>
                          <a:cs typeface="Verdana"/>
                          <a:sym typeface="Verdana"/>
                        </a:rPr>
                        <a:t>Second Needed</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Verdana"/>
                        <a:buNone/>
                      </a:pPr>
                      <a:r>
                        <a:rPr lang="en-US" sz="1200" b="0" i="0" u="none" strike="noStrike" cap="none" dirty="0" err="1">
                          <a:solidFill>
                            <a:srgbClr val="000000"/>
                          </a:solidFill>
                          <a:latin typeface="Verdana"/>
                          <a:ea typeface="Verdana"/>
                          <a:cs typeface="Verdana"/>
                          <a:sym typeface="Verdana"/>
                        </a:rPr>
                        <a:t>Debat</a:t>
                      </a:r>
                      <a:r>
                        <a:rPr lang="en-US" sz="1200" b="0" i="0" u="none" strike="noStrike" cap="none" dirty="0">
                          <a:solidFill>
                            <a:srgbClr val="000000"/>
                          </a:solidFill>
                          <a:latin typeface="Verdana"/>
                          <a:ea typeface="Verdana"/>
                          <a:cs typeface="Verdana"/>
                          <a:sym typeface="Verdana"/>
                        </a:rPr>
                        <a:t/>
                      </a:r>
                      <a:br>
                        <a:rPr lang="en-US" sz="1200" b="0" i="0" u="none" strike="noStrike" cap="none" dirty="0">
                          <a:solidFill>
                            <a:srgbClr val="000000"/>
                          </a:solidFill>
                          <a:latin typeface="Verdana"/>
                          <a:ea typeface="Verdana"/>
                          <a:cs typeface="Verdana"/>
                          <a:sym typeface="Verdana"/>
                        </a:rPr>
                      </a:br>
                      <a:r>
                        <a:rPr lang="en-US" sz="1200" b="0" i="0" u="none" strike="noStrike" cap="none" dirty="0">
                          <a:solidFill>
                            <a:srgbClr val="000000"/>
                          </a:solidFill>
                          <a:latin typeface="Verdana"/>
                          <a:ea typeface="Verdana"/>
                          <a:cs typeface="Verdana"/>
                          <a:sym typeface="Verdana"/>
                        </a:rPr>
                        <a:t>~able</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Verdana"/>
                        <a:buNone/>
                      </a:pPr>
                      <a:r>
                        <a:rPr lang="en-US" sz="1200" b="0" i="0" u="none" strike="noStrike" cap="none">
                          <a:solidFill>
                            <a:srgbClr val="000000"/>
                          </a:solidFill>
                          <a:latin typeface="Verdana"/>
                          <a:ea typeface="Verdana"/>
                          <a:cs typeface="Verdana"/>
                          <a:sym typeface="Verdana"/>
                        </a:rPr>
                        <a:t>Amend</a:t>
                      </a:r>
                      <a:br>
                        <a:rPr lang="en-US" sz="1200" b="0" i="0" u="none" strike="noStrike" cap="none">
                          <a:solidFill>
                            <a:srgbClr val="000000"/>
                          </a:solidFill>
                          <a:latin typeface="Verdana"/>
                          <a:ea typeface="Verdana"/>
                          <a:cs typeface="Verdana"/>
                          <a:sym typeface="Verdana"/>
                        </a:rPr>
                      </a:br>
                      <a:r>
                        <a:rPr lang="en-US" sz="1200" b="0" i="0" u="none" strike="noStrike" cap="none">
                          <a:solidFill>
                            <a:srgbClr val="000000"/>
                          </a:solidFill>
                          <a:latin typeface="Verdana"/>
                          <a:ea typeface="Verdana"/>
                          <a:cs typeface="Verdana"/>
                          <a:sym typeface="Verdana"/>
                        </a:rPr>
                        <a:t>~able</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Verdana"/>
                        <a:buNone/>
                      </a:pPr>
                      <a:r>
                        <a:rPr lang="en-US" sz="1200" b="0" i="0" u="none" strike="noStrike" cap="none">
                          <a:solidFill>
                            <a:srgbClr val="000000"/>
                          </a:solidFill>
                          <a:latin typeface="Verdana"/>
                          <a:ea typeface="Verdana"/>
                          <a:cs typeface="Verdana"/>
                          <a:sym typeface="Verdana"/>
                        </a:rPr>
                        <a:t>Vote Needed</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tcPr>
                </a:tc>
                <a:extLst>
                  <a:ext uri="{0D108BD9-81ED-4DB2-BD59-A6C34878D82A}">
                    <a16:rowId xmlns:a16="http://schemas.microsoft.com/office/drawing/2014/main" val="10000"/>
                  </a:ext>
                </a:extLst>
              </a:tr>
              <a:tr h="379450">
                <a:tc>
                  <a:txBody>
                    <a:bodyPr/>
                    <a:lstStyle/>
                    <a:p>
                      <a:pPr marL="0" marR="0" lvl="0" indent="0" algn="ctr" rtl="0">
                        <a:lnSpc>
                          <a:spcPct val="115000"/>
                        </a:lnSpc>
                        <a:spcBef>
                          <a:spcPts val="0"/>
                        </a:spcBef>
                        <a:spcAft>
                          <a:spcPts val="0"/>
                        </a:spcAft>
                        <a:buClr>
                          <a:srgbClr val="000000"/>
                        </a:buClr>
                        <a:buSzPts val="1400"/>
                        <a:buFont typeface="Verdana"/>
                        <a:buNone/>
                      </a:pPr>
                      <a:r>
                        <a:rPr lang="en-US" sz="1400" b="1" i="0" u="none" strike="noStrike" cap="none">
                          <a:solidFill>
                            <a:srgbClr val="000000"/>
                          </a:solidFill>
                          <a:latin typeface="Verdana"/>
                          <a:ea typeface="Verdana"/>
                          <a:cs typeface="Verdana"/>
                          <a:sym typeface="Verdana"/>
                        </a:rPr>
                        <a:t>Adjourn</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"I move that we adjourn"</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Yes</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No</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Majority</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extLst>
                  <a:ext uri="{0D108BD9-81ED-4DB2-BD59-A6C34878D82A}">
                    <a16:rowId xmlns:a16="http://schemas.microsoft.com/office/drawing/2014/main" val="10001"/>
                  </a:ext>
                </a:extLst>
              </a:tr>
              <a:tr h="379450">
                <a:tc>
                  <a:txBody>
                    <a:bodyPr/>
                    <a:lstStyle/>
                    <a:p>
                      <a:pPr marL="0" marR="0" lvl="0" indent="0" algn="ctr" rtl="0">
                        <a:lnSpc>
                          <a:spcPct val="115000"/>
                        </a:lnSpc>
                        <a:spcBef>
                          <a:spcPts val="0"/>
                        </a:spcBef>
                        <a:spcAft>
                          <a:spcPts val="0"/>
                        </a:spcAft>
                        <a:buClr>
                          <a:srgbClr val="000000"/>
                        </a:buClr>
                        <a:buSzPts val="1400"/>
                        <a:buFont typeface="Verdana"/>
                        <a:buNone/>
                      </a:pPr>
                      <a:r>
                        <a:rPr lang="en-US" sz="1400" b="1" i="0" u="none" strike="noStrike" cap="none">
                          <a:solidFill>
                            <a:srgbClr val="000000"/>
                          </a:solidFill>
                          <a:latin typeface="Verdana"/>
                          <a:ea typeface="Verdana"/>
                          <a:cs typeface="Verdana"/>
                          <a:sym typeface="Verdana"/>
                        </a:rPr>
                        <a:t>Recess</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"I move that we recess until…"</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Yes</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No</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Majority</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760500">
                <a:tc>
                  <a:txBody>
                    <a:bodyPr/>
                    <a:lstStyle/>
                    <a:p>
                      <a:pPr marL="0" marR="0" lvl="0" indent="0" algn="ctr" rtl="0">
                        <a:lnSpc>
                          <a:spcPct val="115000"/>
                        </a:lnSpc>
                        <a:spcBef>
                          <a:spcPts val="0"/>
                        </a:spcBef>
                        <a:spcAft>
                          <a:spcPts val="0"/>
                        </a:spcAft>
                        <a:buClr>
                          <a:srgbClr val="000000"/>
                        </a:buClr>
                        <a:buSzPts val="1400"/>
                        <a:buFont typeface="Verdana"/>
                        <a:buNone/>
                      </a:pPr>
                      <a:r>
                        <a:rPr lang="en-US" sz="1400" b="1" i="0" u="none" strike="noStrike" cap="none">
                          <a:solidFill>
                            <a:srgbClr val="000000"/>
                          </a:solidFill>
                          <a:latin typeface="Verdana"/>
                          <a:ea typeface="Verdana"/>
                          <a:cs typeface="Verdana"/>
                          <a:sym typeface="Verdana"/>
                        </a:rPr>
                        <a:t>Complain about noise, room temp., etc.</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"Point of privilege"</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No</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Chair Decides</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extLst>
                  <a:ext uri="{0D108BD9-81ED-4DB2-BD59-A6C34878D82A}">
                    <a16:rowId xmlns:a16="http://schemas.microsoft.com/office/drawing/2014/main" val="10003"/>
                  </a:ext>
                </a:extLst>
              </a:tr>
              <a:tr h="760500">
                <a:tc>
                  <a:txBody>
                    <a:bodyPr/>
                    <a:lstStyle/>
                    <a:p>
                      <a:pPr marL="0" marR="0" lvl="0" indent="0" algn="ctr" rtl="0">
                        <a:lnSpc>
                          <a:spcPct val="115000"/>
                        </a:lnSpc>
                        <a:spcBef>
                          <a:spcPts val="0"/>
                        </a:spcBef>
                        <a:spcAft>
                          <a:spcPts val="0"/>
                        </a:spcAft>
                        <a:buClr>
                          <a:srgbClr val="000000"/>
                        </a:buClr>
                        <a:buSzPts val="1400"/>
                        <a:buFont typeface="Verdana"/>
                        <a:buNone/>
                      </a:pPr>
                      <a:r>
                        <a:rPr lang="en-US" sz="1400" b="1" i="0" u="none" strike="noStrike" cap="none">
                          <a:solidFill>
                            <a:srgbClr val="000000"/>
                          </a:solidFill>
                          <a:latin typeface="Verdana"/>
                          <a:ea typeface="Verdana"/>
                          <a:cs typeface="Verdana"/>
                          <a:sym typeface="Verdana"/>
                        </a:rPr>
                        <a:t>Suspend further consideration of something</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"I move that we table it"</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No</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Yes</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Majority</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49300">
                <a:tc>
                  <a:txBody>
                    <a:bodyPr/>
                    <a:lstStyle/>
                    <a:p>
                      <a:pPr marL="0" marR="0" lvl="0" indent="0" algn="ctr" rtl="0">
                        <a:lnSpc>
                          <a:spcPct val="115000"/>
                        </a:lnSpc>
                        <a:spcBef>
                          <a:spcPts val="0"/>
                        </a:spcBef>
                        <a:spcAft>
                          <a:spcPts val="0"/>
                        </a:spcAft>
                        <a:buClr>
                          <a:srgbClr val="000000"/>
                        </a:buClr>
                        <a:buSzPts val="1400"/>
                        <a:buFont typeface="Verdana"/>
                        <a:buNone/>
                      </a:pPr>
                      <a:r>
                        <a:rPr lang="en-US" sz="1400" b="1" i="0" u="none" strike="noStrike" cap="none">
                          <a:solidFill>
                            <a:srgbClr val="000000"/>
                          </a:solidFill>
                          <a:latin typeface="Verdana"/>
                          <a:ea typeface="Verdana"/>
                          <a:cs typeface="Verdana"/>
                          <a:sym typeface="Verdana"/>
                        </a:rPr>
                        <a:t>End debate</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"I move the question"</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Yes</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2/3</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extLst>
                  <a:ext uri="{0D108BD9-81ED-4DB2-BD59-A6C34878D82A}">
                    <a16:rowId xmlns:a16="http://schemas.microsoft.com/office/drawing/2014/main" val="10005"/>
                  </a:ext>
                </a:extLst>
              </a:tr>
              <a:tr h="736175">
                <a:tc>
                  <a:txBody>
                    <a:bodyPr/>
                    <a:lstStyle/>
                    <a:p>
                      <a:pPr marL="0" marR="0" lvl="0" indent="0" algn="ctr" rtl="0">
                        <a:lnSpc>
                          <a:spcPct val="115000"/>
                        </a:lnSpc>
                        <a:spcBef>
                          <a:spcPts val="0"/>
                        </a:spcBef>
                        <a:spcAft>
                          <a:spcPts val="0"/>
                        </a:spcAft>
                        <a:buClr>
                          <a:srgbClr val="000000"/>
                        </a:buClr>
                        <a:buSzPts val="1400"/>
                        <a:buFont typeface="Verdana"/>
                        <a:buNone/>
                      </a:pPr>
                      <a:r>
                        <a:rPr lang="en-US" sz="1400" b="1" i="0" u="none" strike="noStrike" cap="none">
                          <a:solidFill>
                            <a:srgbClr val="000000"/>
                          </a:solidFill>
                          <a:latin typeface="Verdana"/>
                          <a:ea typeface="Verdana"/>
                          <a:cs typeface="Verdana"/>
                          <a:sym typeface="Verdana"/>
                        </a:rPr>
                        <a:t>Postpone consideration of something</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"I move we postpone this matter until…"</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No</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Yes</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Majority</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569975">
                <a:tc>
                  <a:txBody>
                    <a:bodyPr/>
                    <a:lstStyle/>
                    <a:p>
                      <a:pPr marL="0" marR="0" lvl="0" indent="0" algn="ctr" rtl="0">
                        <a:lnSpc>
                          <a:spcPct val="115000"/>
                        </a:lnSpc>
                        <a:spcBef>
                          <a:spcPts val="0"/>
                        </a:spcBef>
                        <a:spcAft>
                          <a:spcPts val="0"/>
                        </a:spcAft>
                        <a:buClr>
                          <a:srgbClr val="000000"/>
                        </a:buClr>
                        <a:buSzPts val="1400"/>
                        <a:buFont typeface="Verdana"/>
                        <a:buNone/>
                      </a:pPr>
                      <a:r>
                        <a:rPr lang="en-US" sz="1400" b="1" i="0" u="none" strike="noStrike" cap="none">
                          <a:solidFill>
                            <a:srgbClr val="000000"/>
                          </a:solidFill>
                          <a:latin typeface="Verdana"/>
                          <a:ea typeface="Verdana"/>
                          <a:cs typeface="Verdana"/>
                          <a:sym typeface="Verdana"/>
                        </a:rPr>
                        <a:t>Amend a motion</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"I move that this motion be amended by…"</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No</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Yes</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Majority</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extLst>
                  <a:ext uri="{0D108BD9-81ED-4DB2-BD59-A6C34878D82A}">
                    <a16:rowId xmlns:a16="http://schemas.microsoft.com/office/drawing/2014/main" val="10007"/>
                  </a:ext>
                </a:extLst>
              </a:tr>
              <a:tr h="760500">
                <a:tc>
                  <a:txBody>
                    <a:bodyPr/>
                    <a:lstStyle/>
                    <a:p>
                      <a:pPr marL="0" marR="0" lvl="0" indent="0" algn="ctr" rtl="0">
                        <a:lnSpc>
                          <a:spcPct val="115000"/>
                        </a:lnSpc>
                        <a:spcBef>
                          <a:spcPts val="0"/>
                        </a:spcBef>
                        <a:spcAft>
                          <a:spcPts val="0"/>
                        </a:spcAft>
                        <a:buClr>
                          <a:srgbClr val="000000"/>
                        </a:buClr>
                        <a:buSzPts val="1400"/>
                        <a:buFont typeface="Verdana"/>
                        <a:buNone/>
                      </a:pPr>
                      <a:r>
                        <a:rPr lang="en-US" sz="1400" b="1" i="0" u="none" strike="noStrike" cap="none">
                          <a:solidFill>
                            <a:srgbClr val="000000"/>
                          </a:solidFill>
                          <a:latin typeface="Verdana"/>
                          <a:ea typeface="Verdana"/>
                          <a:cs typeface="Verdana"/>
                          <a:sym typeface="Verdana"/>
                        </a:rPr>
                        <a:t>Introduce business </a:t>
                      </a:r>
                      <a:r>
                        <a:rPr lang="en-US" sz="1200" b="1" i="0" u="none" strike="noStrike" cap="none">
                          <a:solidFill>
                            <a:srgbClr val="000000"/>
                          </a:solidFill>
                          <a:latin typeface="Verdana"/>
                          <a:ea typeface="Verdana"/>
                          <a:cs typeface="Verdana"/>
                          <a:sym typeface="Verdana"/>
                        </a:rPr>
                        <a:t>(primary motion)</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"I move that…"</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No</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Yes</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Majority</a:t>
                      </a:r>
                      <a:endParaRPr sz="1100" b="0" i="0" u="none" strike="noStrike" cap="none" dirty="0">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4F81BD"/>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396" name="Google Shape;1396;p161"/>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z="1200">
                <a:solidFill>
                  <a:srgbClr val="0066A1"/>
                </a:solidFill>
                <a:latin typeface="Calibri"/>
                <a:ea typeface="Calibri"/>
                <a:cs typeface="Calibri"/>
                <a:sym typeface="Calibri"/>
              </a:rPr>
              <a:t>101</a:t>
            </a:fld>
            <a:endParaRPr sz="1200">
              <a:solidFill>
                <a:srgbClr val="0066A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graphicFrame>
        <p:nvGraphicFramePr>
          <p:cNvPr id="1402" name="Google Shape;1402;p162"/>
          <p:cNvGraphicFramePr/>
          <p:nvPr>
            <p:extLst>
              <p:ext uri="{D42A27DB-BD31-4B8C-83A1-F6EECF244321}">
                <p14:modId xmlns:p14="http://schemas.microsoft.com/office/powerpoint/2010/main" val="3724994872"/>
              </p:ext>
            </p:extLst>
          </p:nvPr>
        </p:nvGraphicFramePr>
        <p:xfrm>
          <a:off x="228600" y="706536"/>
          <a:ext cx="8686800" cy="5043535"/>
        </p:xfrm>
        <a:graphic>
          <a:graphicData uri="http://schemas.openxmlformats.org/drawingml/2006/table">
            <a:tbl>
              <a:tblPr>
                <a:noFill/>
                <a:tableStyleId>{961D7805-881C-4DA1-9F98-1DE46CF79654}</a:tableStyleId>
              </a:tblPr>
              <a:tblGrid>
                <a:gridCol w="17526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838200">
                  <a:extLst>
                    <a:ext uri="{9D8B030D-6E8A-4147-A177-3AD203B41FA5}">
                      <a16:colId xmlns:a16="http://schemas.microsoft.com/office/drawing/2014/main" val="20006"/>
                    </a:ext>
                  </a:extLst>
                </a:gridCol>
              </a:tblGrid>
              <a:tr h="420625">
                <a:tc>
                  <a:txBody>
                    <a:bodyPr/>
                    <a:lstStyle/>
                    <a:p>
                      <a:pPr marL="0" marR="0" lvl="0" indent="0" algn="ctr" rtl="0">
                        <a:lnSpc>
                          <a:spcPct val="115000"/>
                        </a:lnSpc>
                        <a:spcBef>
                          <a:spcPts val="0"/>
                        </a:spcBef>
                        <a:spcAft>
                          <a:spcPts val="0"/>
                        </a:spcAft>
                        <a:buClr>
                          <a:srgbClr val="000000"/>
                        </a:buClr>
                        <a:buSzPts val="1200"/>
                        <a:buFont typeface="Verdana"/>
                        <a:buNone/>
                      </a:pPr>
                      <a:r>
                        <a:rPr lang="en-US" sz="1200" b="0" i="0" u="none" strike="noStrike" cap="none">
                          <a:solidFill>
                            <a:srgbClr val="000000"/>
                          </a:solidFill>
                          <a:latin typeface="Verdana"/>
                          <a:ea typeface="Verdana"/>
                          <a:cs typeface="Verdana"/>
                          <a:sym typeface="Verdana"/>
                        </a:rPr>
                        <a:t>To:</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Verdana"/>
                        <a:buNone/>
                      </a:pPr>
                      <a:r>
                        <a:rPr lang="en-US" sz="1200" b="0" i="0" u="none" strike="noStrike" cap="none">
                          <a:solidFill>
                            <a:srgbClr val="000000"/>
                          </a:solidFill>
                          <a:latin typeface="Verdana"/>
                          <a:ea typeface="Verdana"/>
                          <a:cs typeface="Verdana"/>
                          <a:sym typeface="Verdana"/>
                        </a:rPr>
                        <a:t>You say:</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Verdana"/>
                        <a:buNone/>
                      </a:pPr>
                      <a:r>
                        <a:rPr lang="en-US" sz="1200" b="0" i="0" u="none" strike="noStrike" cap="none">
                          <a:solidFill>
                            <a:srgbClr val="000000"/>
                          </a:solidFill>
                          <a:latin typeface="Verdana"/>
                          <a:ea typeface="Verdana"/>
                          <a:cs typeface="Verdana"/>
                          <a:sym typeface="Verdana"/>
                        </a:rPr>
                        <a:t>Interrupt Speaker</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Verdana"/>
                        <a:buNone/>
                      </a:pPr>
                      <a:r>
                        <a:rPr lang="en-US" sz="1200" b="0" i="0" u="none" strike="noStrike" cap="none">
                          <a:solidFill>
                            <a:srgbClr val="000000"/>
                          </a:solidFill>
                          <a:latin typeface="Verdana"/>
                          <a:ea typeface="Verdana"/>
                          <a:cs typeface="Verdana"/>
                          <a:sym typeface="Verdana"/>
                        </a:rPr>
                        <a:t>Second Needed</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Verdana"/>
                        <a:buNone/>
                      </a:pPr>
                      <a:r>
                        <a:rPr lang="en-US" sz="1200" b="0" i="0" u="none" strike="noStrike" cap="none">
                          <a:solidFill>
                            <a:srgbClr val="000000"/>
                          </a:solidFill>
                          <a:latin typeface="Verdana"/>
                          <a:ea typeface="Verdana"/>
                          <a:cs typeface="Verdana"/>
                          <a:sym typeface="Verdana"/>
                        </a:rPr>
                        <a:t>Debat</a:t>
                      </a:r>
                      <a:br>
                        <a:rPr lang="en-US" sz="1200" b="0" i="0" u="none" strike="noStrike" cap="none">
                          <a:solidFill>
                            <a:srgbClr val="000000"/>
                          </a:solidFill>
                          <a:latin typeface="Verdana"/>
                          <a:ea typeface="Verdana"/>
                          <a:cs typeface="Verdana"/>
                          <a:sym typeface="Verdana"/>
                        </a:rPr>
                      </a:br>
                      <a:r>
                        <a:rPr lang="en-US" sz="1200" b="0" i="0" u="none" strike="noStrike" cap="none">
                          <a:solidFill>
                            <a:srgbClr val="000000"/>
                          </a:solidFill>
                          <a:latin typeface="Verdana"/>
                          <a:ea typeface="Verdana"/>
                          <a:cs typeface="Verdana"/>
                          <a:sym typeface="Verdana"/>
                        </a:rPr>
                        <a:t>~able</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Verdana"/>
                        <a:buNone/>
                      </a:pPr>
                      <a:r>
                        <a:rPr lang="en-US" sz="1200" b="0" i="0" u="none" strike="noStrike" cap="none">
                          <a:solidFill>
                            <a:srgbClr val="000000"/>
                          </a:solidFill>
                          <a:latin typeface="Verdana"/>
                          <a:ea typeface="Verdana"/>
                          <a:cs typeface="Verdana"/>
                          <a:sym typeface="Verdana"/>
                        </a:rPr>
                        <a:t>Amend</a:t>
                      </a:r>
                      <a:br>
                        <a:rPr lang="en-US" sz="1200" b="0" i="0" u="none" strike="noStrike" cap="none">
                          <a:solidFill>
                            <a:srgbClr val="000000"/>
                          </a:solidFill>
                          <a:latin typeface="Verdana"/>
                          <a:ea typeface="Verdana"/>
                          <a:cs typeface="Verdana"/>
                          <a:sym typeface="Verdana"/>
                        </a:rPr>
                      </a:br>
                      <a:r>
                        <a:rPr lang="en-US" sz="1200" b="0" i="0" u="none" strike="noStrike" cap="none">
                          <a:solidFill>
                            <a:srgbClr val="000000"/>
                          </a:solidFill>
                          <a:latin typeface="Verdana"/>
                          <a:ea typeface="Verdana"/>
                          <a:cs typeface="Verdana"/>
                          <a:sym typeface="Verdana"/>
                        </a:rPr>
                        <a:t>~able</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Verdana"/>
                        <a:buNone/>
                      </a:pPr>
                      <a:r>
                        <a:rPr lang="en-US" sz="1200" b="0" i="0" u="none" strike="noStrike" cap="none">
                          <a:solidFill>
                            <a:srgbClr val="000000"/>
                          </a:solidFill>
                          <a:latin typeface="Verdana"/>
                          <a:ea typeface="Verdana"/>
                          <a:cs typeface="Verdana"/>
                          <a:sym typeface="Verdana"/>
                        </a:rPr>
                        <a:t>Vote Needed</a:t>
                      </a:r>
                      <a:endParaRPr sz="1100" b="0" i="0" u="none" strike="noStrike" cap="none">
                        <a:solidFill>
                          <a:srgbClr val="365F91"/>
                        </a:solidFill>
                        <a:latin typeface="Calibri"/>
                        <a:ea typeface="Calibri"/>
                        <a:cs typeface="Calibri"/>
                        <a:sym typeface="Calibri"/>
                      </a:endParaRPr>
                    </a:p>
                  </a:txBody>
                  <a:tcPr marL="43550" marR="4355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12700" cap="flat" cmpd="sng">
                      <a:solidFill>
                        <a:srgbClr val="4F81BD"/>
                      </a:solidFill>
                      <a:prstDash val="solid"/>
                      <a:round/>
                      <a:headEnd type="none" w="sm" len="sm"/>
                      <a:tailEnd type="none" w="sm" len="sm"/>
                    </a:lnB>
                  </a:tcPr>
                </a:tc>
                <a:extLst>
                  <a:ext uri="{0D108BD9-81ED-4DB2-BD59-A6C34878D82A}">
                    <a16:rowId xmlns:a16="http://schemas.microsoft.com/office/drawing/2014/main" val="10000"/>
                  </a:ext>
                </a:extLst>
              </a:tr>
              <a:tr h="547375">
                <a:tc>
                  <a:txBody>
                    <a:bodyPr/>
                    <a:lstStyle/>
                    <a:p>
                      <a:pPr marL="0" marR="0" lvl="0" indent="0" algn="ctr" rtl="0">
                        <a:lnSpc>
                          <a:spcPct val="100000"/>
                        </a:lnSpc>
                        <a:spcBef>
                          <a:spcPts val="0"/>
                        </a:spcBef>
                        <a:spcAft>
                          <a:spcPts val="0"/>
                        </a:spcAft>
                        <a:buClr>
                          <a:srgbClr val="000000"/>
                        </a:buClr>
                        <a:buSzPts val="1400"/>
                        <a:buFont typeface="Verdana"/>
                        <a:buNone/>
                      </a:pPr>
                      <a:r>
                        <a:rPr lang="en-US" sz="1400" b="1" i="0" u="none" strike="noStrike" cap="none">
                          <a:solidFill>
                            <a:srgbClr val="000000"/>
                          </a:solidFill>
                          <a:latin typeface="Verdana"/>
                          <a:ea typeface="Verdana"/>
                          <a:cs typeface="Verdana"/>
                          <a:sym typeface="Verdana"/>
                        </a:rPr>
                        <a:t>Object to procedure</a:t>
                      </a:r>
                      <a:r>
                        <a:rPr lang="en-US" sz="2000" b="1" i="0" u="none" strike="noStrike" cap="none">
                          <a:solidFill>
                            <a:srgbClr val="000000"/>
                          </a:solidFill>
                          <a:latin typeface="Arial"/>
                          <a:ea typeface="Arial"/>
                          <a:cs typeface="Arial"/>
                          <a:sym typeface="Arial"/>
                        </a:rPr>
                        <a:t> </a:t>
                      </a:r>
                      <a:endParaRPr sz="1100" b="1"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"Point of order"</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Chair decides</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4F81B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extLst>
                  <a:ext uri="{0D108BD9-81ED-4DB2-BD59-A6C34878D82A}">
                    <a16:rowId xmlns:a16="http://schemas.microsoft.com/office/drawing/2014/main" val="10001"/>
                  </a:ext>
                </a:extLst>
              </a:tr>
              <a:tr h="547375">
                <a:tc>
                  <a:txBody>
                    <a:bodyPr/>
                    <a:lstStyle/>
                    <a:p>
                      <a:pPr marL="0" marR="0" lvl="0" indent="0" algn="ctr" rtl="0">
                        <a:lnSpc>
                          <a:spcPct val="100000"/>
                        </a:lnSpc>
                        <a:spcBef>
                          <a:spcPts val="0"/>
                        </a:spcBef>
                        <a:spcAft>
                          <a:spcPts val="0"/>
                        </a:spcAft>
                        <a:buClr>
                          <a:srgbClr val="000000"/>
                        </a:buClr>
                        <a:buSzPts val="1400"/>
                        <a:buFont typeface="Verdana"/>
                        <a:buNone/>
                      </a:pPr>
                      <a:r>
                        <a:rPr lang="en-US" sz="1400" b="1" i="0" u="none" strike="noStrike" cap="none">
                          <a:solidFill>
                            <a:srgbClr val="000000"/>
                          </a:solidFill>
                          <a:latin typeface="Verdana"/>
                          <a:ea typeface="Verdana"/>
                          <a:cs typeface="Verdana"/>
                          <a:sym typeface="Verdana"/>
                        </a:rPr>
                        <a:t>Request information</a:t>
                      </a:r>
                      <a:r>
                        <a:rPr lang="en-US" sz="2000" b="1" i="0" u="none" strike="noStrike" cap="none">
                          <a:solidFill>
                            <a:srgbClr val="000000"/>
                          </a:solidFill>
                          <a:latin typeface="Arial"/>
                          <a:ea typeface="Arial"/>
                          <a:cs typeface="Arial"/>
                          <a:sym typeface="Arial"/>
                        </a:rPr>
                        <a:t> </a:t>
                      </a:r>
                      <a:endParaRPr sz="1100" b="1"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"Point of information"</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None</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775950">
                <a:tc>
                  <a:txBody>
                    <a:bodyPr/>
                    <a:lstStyle/>
                    <a:p>
                      <a:pPr marL="0" marR="0" lvl="0" indent="0" algn="ctr" rtl="0">
                        <a:lnSpc>
                          <a:spcPct val="100000"/>
                        </a:lnSpc>
                        <a:spcBef>
                          <a:spcPts val="0"/>
                        </a:spcBef>
                        <a:spcAft>
                          <a:spcPts val="0"/>
                        </a:spcAft>
                        <a:buClr>
                          <a:srgbClr val="000000"/>
                        </a:buClr>
                        <a:buSzPts val="1400"/>
                        <a:buFont typeface="Verdana"/>
                        <a:buNone/>
                      </a:pPr>
                      <a:r>
                        <a:rPr lang="en-US" sz="1400" b="1" i="0" u="none" strike="noStrike" cap="none">
                          <a:solidFill>
                            <a:srgbClr val="000000"/>
                          </a:solidFill>
                          <a:latin typeface="Verdana"/>
                          <a:ea typeface="Verdana"/>
                          <a:cs typeface="Verdana"/>
                          <a:sym typeface="Verdana"/>
                        </a:rPr>
                        <a:t>Ask for vote by actual count</a:t>
                      </a:r>
                      <a:r>
                        <a:rPr lang="en-US" sz="2000" b="1" i="0" u="none" strike="noStrike" cap="none">
                          <a:solidFill>
                            <a:srgbClr val="000000"/>
                          </a:solidFill>
                          <a:latin typeface="Arial"/>
                          <a:ea typeface="Arial"/>
                          <a:cs typeface="Arial"/>
                          <a:sym typeface="Arial"/>
                        </a:rPr>
                        <a:t> </a:t>
                      </a:r>
                      <a:endParaRPr sz="1100" b="1"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"I call for a division of the house"</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100"/>
                        <a:buFont typeface="Verdana"/>
                        <a:buNone/>
                      </a:pPr>
                      <a:r>
                        <a:rPr lang="en-US" sz="1100" b="0" i="0" u="none" strike="noStrike" cap="none">
                          <a:solidFill>
                            <a:srgbClr val="000000"/>
                          </a:solidFill>
                          <a:latin typeface="Verdana"/>
                          <a:ea typeface="Verdana"/>
                          <a:cs typeface="Verdana"/>
                          <a:sym typeface="Verdana"/>
                        </a:rPr>
                        <a:t>Must be done before new motion</a:t>
                      </a:r>
                      <a:r>
                        <a:rPr lang="en-US" sz="16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100"/>
                        <a:buFont typeface="Verdana"/>
                        <a:buNone/>
                      </a:pPr>
                      <a:r>
                        <a:rPr lang="en-US" sz="1100" b="0" i="0" u="none" strike="noStrike" cap="none">
                          <a:solidFill>
                            <a:srgbClr val="000000"/>
                          </a:solidFill>
                          <a:latin typeface="Verdana"/>
                          <a:ea typeface="Verdana"/>
                          <a:cs typeface="Verdana"/>
                          <a:sym typeface="Verdana"/>
                        </a:rPr>
                        <a:t>None unless someone objects</a:t>
                      </a:r>
                      <a:r>
                        <a:rPr lang="en-US" sz="16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extLst>
                  <a:ext uri="{0D108BD9-81ED-4DB2-BD59-A6C34878D82A}">
                    <a16:rowId xmlns:a16="http://schemas.microsoft.com/office/drawing/2014/main" val="10003"/>
                  </a:ext>
                </a:extLst>
              </a:tr>
              <a:tr h="760725">
                <a:tc>
                  <a:txBody>
                    <a:bodyPr/>
                    <a:lstStyle/>
                    <a:p>
                      <a:pPr marL="0" marR="0" lvl="0" indent="0" algn="ctr" rtl="0">
                        <a:lnSpc>
                          <a:spcPct val="100000"/>
                        </a:lnSpc>
                        <a:spcBef>
                          <a:spcPts val="0"/>
                        </a:spcBef>
                        <a:spcAft>
                          <a:spcPts val="0"/>
                        </a:spcAft>
                        <a:buClr>
                          <a:srgbClr val="000000"/>
                        </a:buClr>
                        <a:buSzPts val="1400"/>
                        <a:buFont typeface="Verdana"/>
                        <a:buNone/>
                      </a:pPr>
                      <a:r>
                        <a:rPr lang="en-US" sz="1400" b="1" i="0" u="none" strike="noStrike" cap="none">
                          <a:solidFill>
                            <a:srgbClr val="000000"/>
                          </a:solidFill>
                          <a:latin typeface="Verdana"/>
                          <a:ea typeface="Verdana"/>
                          <a:cs typeface="Verdana"/>
                          <a:sym typeface="Verdana"/>
                        </a:rPr>
                        <a:t>Object to considering some matter</a:t>
                      </a:r>
                      <a:r>
                        <a:rPr lang="en-US" sz="2000" b="1" i="0" u="none" strike="noStrike" cap="none">
                          <a:solidFill>
                            <a:srgbClr val="000000"/>
                          </a:solidFill>
                          <a:latin typeface="Arial"/>
                          <a:ea typeface="Arial"/>
                          <a:cs typeface="Arial"/>
                          <a:sym typeface="Arial"/>
                        </a:rPr>
                        <a:t> </a:t>
                      </a:r>
                      <a:endParaRPr sz="1100" b="1"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"I object to consideration of this question"</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Yes </a:t>
                      </a:r>
                      <a:endParaRPr sz="1100" b="0" i="0" u="none" strike="noStrike" cap="none" dirty="0">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2/3</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47375">
                <a:tc>
                  <a:txBody>
                    <a:bodyPr/>
                    <a:lstStyle/>
                    <a:p>
                      <a:pPr marL="0" marR="0" lvl="0" indent="0" algn="ctr" rtl="0">
                        <a:lnSpc>
                          <a:spcPct val="100000"/>
                        </a:lnSpc>
                        <a:spcBef>
                          <a:spcPts val="0"/>
                        </a:spcBef>
                        <a:spcAft>
                          <a:spcPts val="0"/>
                        </a:spcAft>
                        <a:buClr>
                          <a:srgbClr val="000000"/>
                        </a:buClr>
                        <a:buSzPts val="1400"/>
                        <a:buFont typeface="Verdana"/>
                        <a:buNone/>
                      </a:pPr>
                      <a:r>
                        <a:rPr lang="en-US" sz="1400" b="1" i="0" u="none" strike="noStrike" cap="none">
                          <a:solidFill>
                            <a:srgbClr val="000000"/>
                          </a:solidFill>
                          <a:latin typeface="Verdana"/>
                          <a:ea typeface="Verdana"/>
                          <a:cs typeface="Verdana"/>
                          <a:sym typeface="Verdana"/>
                        </a:rPr>
                        <a:t>Take up matter previously tabled</a:t>
                      </a:r>
                      <a:r>
                        <a:rPr lang="en-US" sz="2000" b="1" i="0" u="none" strike="noStrike" cap="none">
                          <a:solidFill>
                            <a:srgbClr val="000000"/>
                          </a:solidFill>
                          <a:latin typeface="Arial"/>
                          <a:ea typeface="Arial"/>
                          <a:cs typeface="Arial"/>
                          <a:sym typeface="Arial"/>
                        </a:rPr>
                        <a:t> </a:t>
                      </a:r>
                      <a:endParaRPr sz="1100" b="1"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"I move we take from the table…"</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Majority</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extLst>
                  <a:ext uri="{0D108BD9-81ED-4DB2-BD59-A6C34878D82A}">
                    <a16:rowId xmlns:a16="http://schemas.microsoft.com/office/drawing/2014/main" val="10005"/>
                  </a:ext>
                </a:extLst>
              </a:tr>
              <a:tr h="896725">
                <a:tc>
                  <a:txBody>
                    <a:bodyPr/>
                    <a:lstStyle/>
                    <a:p>
                      <a:pPr marL="0" marR="0" lvl="0" indent="0" algn="ctr" rtl="0">
                        <a:lnSpc>
                          <a:spcPct val="100000"/>
                        </a:lnSpc>
                        <a:spcBef>
                          <a:spcPts val="0"/>
                        </a:spcBef>
                        <a:spcAft>
                          <a:spcPts val="0"/>
                        </a:spcAft>
                        <a:buClr>
                          <a:srgbClr val="000000"/>
                        </a:buClr>
                        <a:buSzPts val="1400"/>
                        <a:buFont typeface="Verdana"/>
                        <a:buNone/>
                      </a:pPr>
                      <a:r>
                        <a:rPr lang="en-US" sz="1400" b="1" i="0" u="none" strike="noStrike" cap="none">
                          <a:solidFill>
                            <a:srgbClr val="000000"/>
                          </a:solidFill>
                          <a:latin typeface="Verdana"/>
                          <a:ea typeface="Verdana"/>
                          <a:cs typeface="Verdana"/>
                          <a:sym typeface="Verdana"/>
                        </a:rPr>
                        <a:t>Reconsider something</a:t>
                      </a:r>
                      <a:r>
                        <a:rPr lang="en-US" sz="2000" b="1" i="0" u="none" strike="noStrike" cap="none">
                          <a:solidFill>
                            <a:srgbClr val="000000"/>
                          </a:solidFill>
                          <a:latin typeface="Arial"/>
                          <a:ea typeface="Arial"/>
                          <a:cs typeface="Arial"/>
                          <a:sym typeface="Arial"/>
                        </a:rPr>
                        <a:t> </a:t>
                      </a:r>
                      <a:endParaRPr sz="1100" b="1"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"I move we now (or later) reconsider our action relative to…"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Verdana"/>
                        <a:buNone/>
                      </a:pPr>
                      <a:r>
                        <a:rPr lang="en-US" sz="1100" b="0" i="0" u="none" strike="noStrike" cap="none">
                          <a:solidFill>
                            <a:srgbClr val="000000"/>
                          </a:solidFill>
                          <a:latin typeface="Verdana"/>
                          <a:ea typeface="Verdana"/>
                          <a:cs typeface="Verdana"/>
                          <a:sym typeface="Verdana"/>
                        </a:rPr>
                        <a:t>Same as original motion</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Majority</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547375">
                <a:tc>
                  <a:txBody>
                    <a:bodyPr/>
                    <a:lstStyle/>
                    <a:p>
                      <a:pPr marL="0" marR="0" lvl="0" indent="0" algn="ctr" rtl="0">
                        <a:lnSpc>
                          <a:spcPct val="100000"/>
                        </a:lnSpc>
                        <a:spcBef>
                          <a:spcPts val="0"/>
                        </a:spcBef>
                        <a:spcAft>
                          <a:spcPts val="0"/>
                        </a:spcAft>
                        <a:buClr>
                          <a:srgbClr val="000000"/>
                        </a:buClr>
                        <a:buSzPts val="1400"/>
                        <a:buFont typeface="Verdana"/>
                        <a:buNone/>
                      </a:pPr>
                      <a:r>
                        <a:rPr lang="en-US" sz="1400" b="1" i="0" u="none" strike="noStrike" cap="none">
                          <a:solidFill>
                            <a:srgbClr val="000000"/>
                          </a:solidFill>
                          <a:latin typeface="Verdana"/>
                          <a:ea typeface="Verdana"/>
                          <a:cs typeface="Verdana"/>
                          <a:sym typeface="Verdana"/>
                        </a:rPr>
                        <a:t>Vote on a ruling by the Chair</a:t>
                      </a:r>
                      <a:r>
                        <a:rPr lang="en-US" sz="2000" b="1" i="0" u="none" strike="noStrike" cap="none">
                          <a:solidFill>
                            <a:srgbClr val="000000"/>
                          </a:solidFill>
                          <a:latin typeface="Arial"/>
                          <a:ea typeface="Arial"/>
                          <a:cs typeface="Arial"/>
                          <a:sym typeface="Arial"/>
                        </a:rPr>
                        <a:t> </a:t>
                      </a:r>
                      <a:endParaRPr sz="1100" b="1"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"I appeal the Chair’s decision"</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Yes</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a:solidFill>
                            <a:srgbClr val="000000"/>
                          </a:solidFill>
                          <a:latin typeface="Verdana"/>
                          <a:ea typeface="Verdana"/>
                          <a:cs typeface="Verdana"/>
                          <a:sym typeface="Verdana"/>
                        </a:rPr>
                        <a:t>No</a:t>
                      </a:r>
                      <a:r>
                        <a:rPr lang="en-US" sz="2000" b="0" i="0" u="none" strike="noStrike" cap="none">
                          <a:solidFill>
                            <a:srgbClr val="000000"/>
                          </a:solidFill>
                          <a:latin typeface="Arial"/>
                          <a:ea typeface="Arial"/>
                          <a:cs typeface="Arial"/>
                          <a:sym typeface="Arial"/>
                        </a:rPr>
                        <a:t> </a:t>
                      </a:r>
                      <a:endParaRPr sz="1100" b="0" i="0" u="none" strike="noStrike" cap="none">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tc>
                  <a:txBody>
                    <a:bodyPr/>
                    <a:lstStyle/>
                    <a:p>
                      <a:pPr marL="0" marR="0" lvl="0" indent="0" algn="ctr" rtl="0">
                        <a:lnSpc>
                          <a:spcPct val="100000"/>
                        </a:lnSpc>
                        <a:spcBef>
                          <a:spcPts val="0"/>
                        </a:spcBef>
                        <a:spcAft>
                          <a:spcPts val="0"/>
                        </a:spcAft>
                        <a:buClr>
                          <a:srgbClr val="000000"/>
                        </a:buClr>
                        <a:buSzPts val="1400"/>
                        <a:buFont typeface="Verdana"/>
                        <a:buNone/>
                      </a:pPr>
                      <a:r>
                        <a:rPr lang="en-US" sz="1400" b="0" i="0" u="none" strike="noStrike" cap="none" dirty="0">
                          <a:solidFill>
                            <a:srgbClr val="000000"/>
                          </a:solidFill>
                          <a:latin typeface="Verdana"/>
                          <a:ea typeface="Verdana"/>
                          <a:cs typeface="Verdana"/>
                          <a:sym typeface="Verdana"/>
                        </a:rPr>
                        <a:t>Majority </a:t>
                      </a:r>
                      <a:endParaRPr sz="1100" b="0" i="0" u="none" strike="noStrike" cap="none" dirty="0">
                        <a:solidFill>
                          <a:schemeClr val="dk1"/>
                        </a:solidFill>
                        <a:latin typeface="Calibri"/>
                        <a:ea typeface="Calibri"/>
                        <a:cs typeface="Calibri"/>
                        <a:sym typeface="Calibri"/>
                      </a:endParaRPr>
                    </a:p>
                  </a:txBody>
                  <a:tcPr marL="14600" marR="14600" marT="14600" marB="146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3DFEE"/>
                    </a:solidFill>
                  </a:tcPr>
                </a:tc>
                <a:extLst>
                  <a:ext uri="{0D108BD9-81ED-4DB2-BD59-A6C34878D82A}">
                    <a16:rowId xmlns:a16="http://schemas.microsoft.com/office/drawing/2014/main" val="10007"/>
                  </a:ext>
                </a:extLst>
              </a:tr>
            </a:tbl>
          </a:graphicData>
        </a:graphic>
      </p:graphicFrame>
      <p:sp>
        <p:nvSpPr>
          <p:cNvPr id="1403" name="Google Shape;1403;p162"/>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z="1200">
                <a:solidFill>
                  <a:srgbClr val="0066A1"/>
                </a:solidFill>
                <a:latin typeface="Calibri"/>
                <a:ea typeface="Calibri"/>
                <a:cs typeface="Calibri"/>
                <a:sym typeface="Calibri"/>
              </a:rPr>
              <a:t>102</a:t>
            </a:fld>
            <a:endParaRPr sz="1200">
              <a:solidFill>
                <a:srgbClr val="0066A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sp>
        <p:nvSpPr>
          <p:cNvPr id="1484" name="Google Shape;1484;p170"/>
          <p:cNvSpPr txBox="1">
            <a:spLocks noGrp="1"/>
          </p:cNvSpPr>
          <p:nvPr>
            <p:ph type="title"/>
          </p:nvPr>
        </p:nvSpPr>
        <p:spPr>
          <a:xfrm>
            <a:off x="623888" y="3262831"/>
            <a:ext cx="7886700" cy="827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dirty="0" smtClean="0"/>
              <a:t>Concluding Remarks</a:t>
            </a:r>
            <a:endParaRPr dirty="0"/>
          </a:p>
        </p:txBody>
      </p:sp>
      <p:sp>
        <p:nvSpPr>
          <p:cNvPr id="1485" name="Google Shape;1485;p170"/>
          <p:cNvSpPr txBox="1">
            <a:spLocks noGrp="1"/>
          </p:cNvSpPr>
          <p:nvPr>
            <p:ph type="body" idx="1"/>
          </p:nvPr>
        </p:nvSpPr>
        <p:spPr>
          <a:xfrm>
            <a:off x="623888" y="4117578"/>
            <a:ext cx="7886700" cy="67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920"/>
              <a:buFont typeface="Noto Sans Symbols"/>
              <a:buNone/>
            </a:pPr>
            <a:endParaRPr dirty="0"/>
          </a:p>
        </p:txBody>
      </p:sp>
      <p:sp>
        <p:nvSpPr>
          <p:cNvPr id="1486" name="Google Shape;1486;p170"/>
          <p:cNvSpPr txBox="1">
            <a:spLocks noGrp="1"/>
          </p:cNvSpPr>
          <p:nvPr>
            <p:ph type="sldNum" idx="12"/>
          </p:nvPr>
        </p:nvSpPr>
        <p:spPr>
          <a:xfrm>
            <a:off x="385320" y="6205392"/>
            <a:ext cx="4866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103</a:t>
            </a:fld>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8" y="522392"/>
            <a:ext cx="2268264" cy="888913"/>
          </a:xfrm>
          <a:prstGeom prst="rect">
            <a:avLst/>
          </a:prstGeo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Google Shape;1492;p171"/>
          <p:cNvSpPr txBox="1">
            <a:spLocks noGrp="1"/>
          </p:cNvSpPr>
          <p:nvPr>
            <p:ph type="title"/>
          </p:nvPr>
        </p:nvSpPr>
        <p:spPr>
          <a:xfrm>
            <a:off x="1" y="609600"/>
            <a:ext cx="9059778"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a:t>Some general remarks to Section Chairs</a:t>
            </a:r>
            <a:endParaRPr/>
          </a:p>
        </p:txBody>
      </p:sp>
      <p:sp>
        <p:nvSpPr>
          <p:cNvPr id="1493" name="Google Shape;1493;p171"/>
          <p:cNvSpPr txBox="1">
            <a:spLocks noGrp="1"/>
          </p:cNvSpPr>
          <p:nvPr>
            <p:ph type="body" idx="1"/>
          </p:nvPr>
        </p:nvSpPr>
        <p:spPr>
          <a:xfrm>
            <a:off x="685800" y="1423988"/>
            <a:ext cx="8277726" cy="467201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a:t>Complete ExComs </a:t>
            </a:r>
            <a:r>
              <a:rPr lang="en-US" sz="1800"/>
              <a:t>(A&amp;R, YP, MD, PA, SAC, SSR, ...).</a:t>
            </a:r>
            <a:endParaRPr/>
          </a:p>
          <a:p>
            <a:pPr marL="342900" lvl="0" indent="-342900" algn="l" rtl="0">
              <a:spcBef>
                <a:spcPts val="400"/>
              </a:spcBef>
              <a:spcAft>
                <a:spcPts val="0"/>
              </a:spcAft>
              <a:buSzPts val="1600"/>
              <a:buFont typeface="Verdana"/>
              <a:buChar char="•"/>
            </a:pPr>
            <a:r>
              <a:rPr lang="en-US" sz="2000"/>
              <a:t>Allocate sufficient budget for your officers.</a:t>
            </a:r>
            <a:endParaRPr/>
          </a:p>
          <a:p>
            <a:pPr marL="342900" lvl="0" indent="-342900" algn="l" rtl="0">
              <a:spcBef>
                <a:spcPts val="400"/>
              </a:spcBef>
              <a:spcAft>
                <a:spcPts val="0"/>
              </a:spcAft>
              <a:buSzPts val="1600"/>
              <a:buFont typeface="Verdana"/>
              <a:buChar char="•"/>
            </a:pPr>
            <a:r>
              <a:rPr lang="en-US" sz="2000"/>
              <a:t>Reporting: officers (please update!), meetings, finances.</a:t>
            </a:r>
            <a:endParaRPr/>
          </a:p>
          <a:p>
            <a:pPr marL="342900" lvl="0" indent="-342900" algn="l" rtl="0">
              <a:spcBef>
                <a:spcPts val="400"/>
              </a:spcBef>
              <a:spcAft>
                <a:spcPts val="0"/>
              </a:spcAft>
              <a:buSzPts val="1600"/>
              <a:buFont typeface="Verdana"/>
              <a:buChar char="•"/>
            </a:pPr>
            <a:r>
              <a:rPr lang="en-US" sz="2000"/>
              <a:t>ExCom task descriptions – Training needs.</a:t>
            </a:r>
            <a:endParaRPr/>
          </a:p>
          <a:p>
            <a:pPr marL="342900" lvl="0" indent="-342900" algn="l" rtl="0">
              <a:spcBef>
                <a:spcPts val="400"/>
              </a:spcBef>
              <a:spcAft>
                <a:spcPts val="0"/>
              </a:spcAft>
              <a:buSzPts val="1600"/>
              <a:buFont typeface="Verdana"/>
              <a:buChar char="•"/>
            </a:pPr>
            <a:r>
              <a:rPr lang="en-US" sz="2000"/>
              <a:t>Center for Leadership Excellence.</a:t>
            </a:r>
            <a:endParaRPr/>
          </a:p>
          <a:p>
            <a:pPr marL="342900" lvl="0" indent="-342900" algn="l" rtl="0">
              <a:spcBef>
                <a:spcPts val="400"/>
              </a:spcBef>
              <a:spcAft>
                <a:spcPts val="0"/>
              </a:spcAft>
              <a:buSzPts val="1600"/>
              <a:buFont typeface="Verdana"/>
              <a:buChar char="•"/>
            </a:pPr>
            <a:r>
              <a:rPr lang="en-US" sz="2000"/>
              <a:t>Recognize your volunteers – Section awards.</a:t>
            </a:r>
            <a:endParaRPr/>
          </a:p>
          <a:p>
            <a:pPr marL="342900" lvl="0" indent="-342900" algn="l" rtl="0">
              <a:spcBef>
                <a:spcPts val="400"/>
              </a:spcBef>
              <a:spcAft>
                <a:spcPts val="0"/>
              </a:spcAft>
              <a:buSzPts val="1600"/>
              <a:buFont typeface="Verdana"/>
              <a:buChar char="•"/>
            </a:pPr>
            <a:r>
              <a:rPr lang="en-US" sz="2000"/>
              <a:t>Recognize your activities – Region 8 News.</a:t>
            </a:r>
            <a:endParaRPr/>
          </a:p>
          <a:p>
            <a:pPr marL="342900" lvl="0" indent="-342900" algn="l" rtl="0">
              <a:spcBef>
                <a:spcPts val="400"/>
              </a:spcBef>
              <a:spcAft>
                <a:spcPts val="0"/>
              </a:spcAft>
              <a:buSzPts val="1600"/>
              <a:buFont typeface="Verdana"/>
              <a:buChar char="•"/>
            </a:pPr>
            <a:r>
              <a:rPr lang="en-US" sz="2000"/>
              <a:t>Keep your members informed – Web site, Newsletter.</a:t>
            </a:r>
            <a:endParaRPr/>
          </a:p>
          <a:p>
            <a:pPr marL="342900" lvl="0" indent="-342900" algn="l" rtl="0">
              <a:spcBef>
                <a:spcPts val="400"/>
              </a:spcBef>
              <a:spcAft>
                <a:spcPts val="0"/>
              </a:spcAft>
              <a:buSzPts val="1600"/>
              <a:buFont typeface="Verdana"/>
              <a:buChar char="•"/>
            </a:pPr>
            <a:r>
              <a:rPr lang="en-US" sz="2000"/>
              <a:t>Member Benefits (</a:t>
            </a:r>
            <a:r>
              <a:rPr lang="en-US" sz="2000" u="sng">
                <a:solidFill>
                  <a:schemeClr val="hlink"/>
                </a:solidFill>
                <a:hlinkClick r:id="rId3"/>
              </a:rPr>
              <a:t>www.ieee.org/start</a:t>
            </a:r>
            <a:r>
              <a:rPr lang="en-US" sz="2000"/>
              <a:t>).</a:t>
            </a:r>
            <a:endParaRPr/>
          </a:p>
          <a:p>
            <a:pPr marL="342900" lvl="0" indent="-342900" algn="l" rtl="0">
              <a:spcBef>
                <a:spcPts val="400"/>
              </a:spcBef>
              <a:spcAft>
                <a:spcPts val="0"/>
              </a:spcAft>
              <a:buSzPts val="1600"/>
              <a:buFont typeface="Verdana"/>
              <a:buChar char="•"/>
            </a:pPr>
            <a:r>
              <a:rPr lang="en-US" sz="2000"/>
              <a:t>New Member Orientation Webinars (</a:t>
            </a:r>
            <a:r>
              <a:rPr lang="en-US" sz="2000" u="sng">
                <a:solidFill>
                  <a:schemeClr val="hlink"/>
                </a:solidFill>
                <a:hlinkClick r:id="rId4"/>
              </a:rPr>
              <a:t>www.ieee.org/start</a:t>
            </a:r>
            <a:r>
              <a:rPr lang="en-US" sz="2000"/>
              <a:t>).</a:t>
            </a:r>
            <a:endParaRPr/>
          </a:p>
          <a:p>
            <a:pPr marL="342900" lvl="0" indent="-342900" algn="l" rtl="0">
              <a:spcBef>
                <a:spcPts val="400"/>
              </a:spcBef>
              <a:spcAft>
                <a:spcPts val="0"/>
              </a:spcAft>
              <a:buSzPts val="1600"/>
              <a:buFont typeface="Verdana"/>
              <a:buChar char="•"/>
            </a:pPr>
            <a:r>
              <a:rPr lang="en-US" sz="2000"/>
              <a:t>Contact and support (</a:t>
            </a:r>
            <a:r>
              <a:rPr lang="en-US" sz="2000" u="sng">
                <a:solidFill>
                  <a:schemeClr val="hlink"/>
                </a:solidFill>
                <a:hlinkClick r:id="rId5"/>
              </a:rPr>
              <a:t>www.ieee.org/about/contact_center/</a:t>
            </a:r>
            <a:r>
              <a:rPr lang="en-US" sz="2000"/>
              <a:t>).</a:t>
            </a:r>
            <a:endParaRPr/>
          </a:p>
          <a:p>
            <a:pPr marL="342900" lvl="0" indent="-342900" algn="l" rtl="0">
              <a:spcBef>
                <a:spcPts val="400"/>
              </a:spcBef>
              <a:spcAft>
                <a:spcPts val="0"/>
              </a:spcAft>
              <a:buSzPts val="1600"/>
              <a:buFont typeface="Verdana"/>
              <a:buChar char="•"/>
            </a:pPr>
            <a:r>
              <a:rPr lang="en-US" sz="2000"/>
              <a:t>Support center (</a:t>
            </a:r>
            <a:r>
              <a:rPr lang="en-US" sz="2000" u="sng">
                <a:solidFill>
                  <a:schemeClr val="hlink"/>
                </a:solidFill>
                <a:hlinkClick r:id="rId6"/>
              </a:rPr>
              <a:t>https://supportcenter.ieee.org</a:t>
            </a:r>
            <a:r>
              <a:rPr lang="en-US" sz="2000"/>
              <a:t>) – 24/5. 	</a:t>
            </a:r>
            <a:endParaRPr/>
          </a:p>
        </p:txBody>
      </p:sp>
      <p:sp>
        <p:nvSpPr>
          <p:cNvPr id="1494" name="Google Shape;1494;p171"/>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9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9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9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9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9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9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9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9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9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9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9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0" y="0"/>
          <a:ext cx="0" cy="0"/>
          <a:chOff x="0" y="0"/>
          <a:chExt cx="0" cy="0"/>
        </a:xfrm>
      </p:grpSpPr>
      <p:sp>
        <p:nvSpPr>
          <p:cNvPr id="1500" name="Google Shape;1500;p17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600"/>
              <a:t> </a:t>
            </a:r>
            <a:endParaRPr/>
          </a:p>
        </p:txBody>
      </p:sp>
      <p:pic>
        <p:nvPicPr>
          <p:cNvPr id="1501" name="Google Shape;1501;p172" descr="support.png"/>
          <p:cNvPicPr preferRelativeResize="0">
            <a:picLocks noGrp="1"/>
          </p:cNvPicPr>
          <p:nvPr>
            <p:ph type="body" idx="1"/>
          </p:nvPr>
        </p:nvPicPr>
        <p:blipFill rotWithShape="1">
          <a:blip r:embed="rId3">
            <a:alphaModFix/>
          </a:blip>
          <a:srcRect/>
          <a:stretch/>
        </p:blipFill>
        <p:spPr>
          <a:xfrm>
            <a:off x="685800" y="566738"/>
            <a:ext cx="8204200" cy="5313362"/>
          </a:xfrm>
          <a:prstGeom prst="rect">
            <a:avLst/>
          </a:prstGeom>
          <a:noFill/>
          <a:ln>
            <a:noFill/>
          </a:ln>
        </p:spPr>
      </p:pic>
      <p:sp>
        <p:nvSpPr>
          <p:cNvPr id="1502" name="Google Shape;1502;p172"/>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105</a:t>
            </a:fld>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508" name="Google Shape;1508;p17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Some common acronyms	      1</a:t>
            </a:r>
            <a:endParaRPr/>
          </a:p>
        </p:txBody>
      </p:sp>
      <p:sp>
        <p:nvSpPr>
          <p:cNvPr id="1509" name="Google Shape;1509;p173"/>
          <p:cNvSpPr txBox="1">
            <a:spLocks noGrp="1"/>
          </p:cNvSpPr>
          <p:nvPr>
            <p:ph type="body" idx="1"/>
          </p:nvPr>
        </p:nvSpPr>
        <p:spPr>
          <a:xfrm>
            <a:off x="685800" y="1423988"/>
            <a:ext cx="8072438" cy="46720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600"/>
              <a:buNone/>
            </a:pPr>
            <a:r>
              <a:rPr lang="en-US" sz="2000" dirty="0"/>
              <a:t>AIEE	</a:t>
            </a:r>
            <a:r>
              <a:rPr lang="en-US" sz="2000" dirty="0" smtClean="0"/>
              <a:t>American </a:t>
            </a:r>
            <a:r>
              <a:rPr lang="en-US" sz="2000" dirty="0"/>
              <a:t>Institute of Electrical Engineers</a:t>
            </a:r>
            <a:endParaRPr dirty="0"/>
          </a:p>
          <a:p>
            <a:pPr marL="0" lvl="0" indent="0" algn="l" rtl="0">
              <a:spcBef>
                <a:spcPts val="400"/>
              </a:spcBef>
              <a:spcAft>
                <a:spcPts val="0"/>
              </a:spcAft>
              <a:buSzPts val="1600"/>
              <a:buNone/>
            </a:pPr>
            <a:r>
              <a:rPr lang="en-US" sz="2000" dirty="0"/>
              <a:t>A&amp;R 	</a:t>
            </a:r>
            <a:r>
              <a:rPr lang="en-US" sz="2000" dirty="0" smtClean="0"/>
              <a:t>Awards </a:t>
            </a:r>
            <a:r>
              <a:rPr lang="en-US" sz="2000" dirty="0"/>
              <a:t>and Recognition</a:t>
            </a:r>
            <a:endParaRPr dirty="0"/>
          </a:p>
          <a:p>
            <a:pPr marL="0" lvl="0" indent="0" algn="l" rtl="0">
              <a:spcBef>
                <a:spcPts val="400"/>
              </a:spcBef>
              <a:spcAft>
                <a:spcPts val="0"/>
              </a:spcAft>
              <a:buSzPts val="1600"/>
              <a:buNone/>
            </a:pPr>
            <a:r>
              <a:rPr lang="en-US" sz="2000" dirty="0" err="1"/>
              <a:t>BoD</a:t>
            </a:r>
            <a:r>
              <a:rPr lang="en-US" sz="2000" dirty="0"/>
              <a:t>	</a:t>
            </a:r>
            <a:r>
              <a:rPr lang="en-US" sz="2000" dirty="0" smtClean="0"/>
              <a:t>Board </a:t>
            </a:r>
            <a:r>
              <a:rPr lang="en-US" sz="2000" dirty="0"/>
              <a:t>of Directors</a:t>
            </a:r>
            <a:endParaRPr dirty="0"/>
          </a:p>
          <a:p>
            <a:pPr marL="0" lvl="0" indent="0" algn="l" rtl="0">
              <a:spcBef>
                <a:spcPts val="400"/>
              </a:spcBef>
              <a:spcAft>
                <a:spcPts val="0"/>
              </a:spcAft>
              <a:buSzPts val="1600"/>
              <a:buNone/>
            </a:pPr>
            <a:r>
              <a:rPr lang="en-US" sz="2000" dirty="0"/>
              <a:t>CLE 	</a:t>
            </a:r>
            <a:r>
              <a:rPr lang="en-US" sz="2000" dirty="0" smtClean="0"/>
              <a:t>Center </a:t>
            </a:r>
            <a:r>
              <a:rPr lang="en-US" sz="2000" dirty="0"/>
              <a:t>for Leadership Excellence</a:t>
            </a:r>
            <a:endParaRPr dirty="0"/>
          </a:p>
          <a:p>
            <a:pPr marL="0" lvl="0" indent="0" algn="l" rtl="0">
              <a:spcBef>
                <a:spcPts val="400"/>
              </a:spcBef>
              <a:spcAft>
                <a:spcPts val="0"/>
              </a:spcAft>
              <a:buSzPts val="1600"/>
              <a:buNone/>
            </a:pPr>
            <a:r>
              <a:rPr lang="en-US" sz="2000" dirty="0"/>
              <a:t>EAB 	</a:t>
            </a:r>
            <a:r>
              <a:rPr lang="en-US" sz="2000" dirty="0" smtClean="0"/>
              <a:t>Educational </a:t>
            </a:r>
            <a:r>
              <a:rPr lang="en-US" sz="2000" dirty="0"/>
              <a:t>Activities Board</a:t>
            </a:r>
            <a:endParaRPr dirty="0"/>
          </a:p>
          <a:p>
            <a:pPr marL="0" lvl="0" indent="0" algn="l" rtl="0">
              <a:spcBef>
                <a:spcPts val="400"/>
              </a:spcBef>
              <a:spcAft>
                <a:spcPts val="0"/>
              </a:spcAft>
              <a:buSzPts val="1600"/>
              <a:buNone/>
            </a:pPr>
            <a:r>
              <a:rPr lang="en-US" sz="2000" dirty="0"/>
              <a:t>ECC	</a:t>
            </a:r>
            <a:r>
              <a:rPr lang="en-US" sz="2000" dirty="0" smtClean="0"/>
              <a:t>Electronic </a:t>
            </a:r>
            <a:r>
              <a:rPr lang="en-US" sz="2000" dirty="0"/>
              <a:t>Communications Coordinator</a:t>
            </a:r>
            <a:endParaRPr dirty="0"/>
          </a:p>
          <a:p>
            <a:pPr marL="0" lvl="0" indent="0" algn="l" rtl="0">
              <a:spcBef>
                <a:spcPts val="400"/>
              </a:spcBef>
              <a:spcAft>
                <a:spcPts val="0"/>
              </a:spcAft>
              <a:buSzPts val="1600"/>
              <a:buNone/>
            </a:pPr>
            <a:r>
              <a:rPr lang="en-US" sz="2000" dirty="0"/>
              <a:t>EMEA	</a:t>
            </a:r>
            <a:r>
              <a:rPr lang="en-US" sz="2000" dirty="0" smtClean="0"/>
              <a:t>Europe</a:t>
            </a:r>
            <a:r>
              <a:rPr lang="en-US" sz="2000" dirty="0"/>
              <a:t>, Middle East, Africa (= Region 8)</a:t>
            </a:r>
            <a:endParaRPr dirty="0"/>
          </a:p>
          <a:p>
            <a:pPr marL="0" lvl="0" indent="0" algn="l" rtl="0">
              <a:spcBef>
                <a:spcPts val="400"/>
              </a:spcBef>
              <a:spcAft>
                <a:spcPts val="0"/>
              </a:spcAft>
              <a:buSzPts val="1600"/>
              <a:buNone/>
            </a:pPr>
            <a:r>
              <a:rPr lang="en-US" sz="2000" dirty="0"/>
              <a:t>EPICS 	</a:t>
            </a:r>
            <a:r>
              <a:rPr lang="en-US" sz="2000" dirty="0" smtClean="0"/>
              <a:t>Engineering </a:t>
            </a:r>
            <a:r>
              <a:rPr lang="en-US" sz="2000" dirty="0"/>
              <a:t>Projects in Community Service</a:t>
            </a:r>
            <a:endParaRPr dirty="0"/>
          </a:p>
          <a:p>
            <a:pPr marL="0" lvl="0" indent="0" algn="l" rtl="0">
              <a:spcBef>
                <a:spcPts val="400"/>
              </a:spcBef>
              <a:spcAft>
                <a:spcPts val="0"/>
              </a:spcAft>
              <a:buSzPts val="1600"/>
              <a:buNone/>
            </a:pPr>
            <a:r>
              <a:rPr lang="en-US" sz="2000" dirty="0" err="1"/>
              <a:t>ExCom</a:t>
            </a:r>
            <a:r>
              <a:rPr lang="en-US" sz="2000" dirty="0"/>
              <a:t> 	</a:t>
            </a:r>
            <a:r>
              <a:rPr lang="en-US" sz="2000" dirty="0" smtClean="0"/>
              <a:t>Executive </a:t>
            </a:r>
            <a:r>
              <a:rPr lang="en-US" sz="2000" dirty="0"/>
              <a:t>Committee (in Section or Regions)</a:t>
            </a:r>
            <a:endParaRPr dirty="0"/>
          </a:p>
          <a:p>
            <a:pPr marL="0" lvl="0" indent="0" algn="l" rtl="0">
              <a:spcBef>
                <a:spcPts val="400"/>
              </a:spcBef>
              <a:spcAft>
                <a:spcPts val="0"/>
              </a:spcAft>
              <a:buSzPts val="1600"/>
              <a:buNone/>
            </a:pPr>
            <a:r>
              <a:rPr lang="en-US" sz="2000" dirty="0" smtClean="0"/>
              <a:t>GSM	Graduate </a:t>
            </a:r>
            <a:r>
              <a:rPr lang="en-US" sz="2000" dirty="0"/>
              <a:t>Student Member</a:t>
            </a:r>
            <a:endParaRPr dirty="0"/>
          </a:p>
        </p:txBody>
      </p:sp>
      <p:sp>
        <p:nvSpPr>
          <p:cNvPr id="1510" name="Google Shape;1510;p173"/>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106</a:t>
            </a:fld>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sp>
        <p:nvSpPr>
          <p:cNvPr id="1516" name="Google Shape;1516;p17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Some common acronyms	      2</a:t>
            </a:r>
            <a:endParaRPr/>
          </a:p>
        </p:txBody>
      </p:sp>
      <p:sp>
        <p:nvSpPr>
          <p:cNvPr id="1517" name="Google Shape;1517;p174"/>
          <p:cNvSpPr txBox="1">
            <a:spLocks noGrp="1"/>
          </p:cNvSpPr>
          <p:nvPr>
            <p:ph type="body" idx="1"/>
          </p:nvPr>
        </p:nvSpPr>
        <p:spPr>
          <a:xfrm>
            <a:off x="685800" y="1423988"/>
            <a:ext cx="7772400" cy="46720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600"/>
              <a:buNone/>
            </a:pPr>
            <a:r>
              <a:rPr lang="en-US" sz="2000" dirty="0"/>
              <a:t>IBP	</a:t>
            </a:r>
            <a:r>
              <a:rPr lang="en-US" sz="2000" dirty="0" smtClean="0"/>
              <a:t>IEEE </a:t>
            </a:r>
            <a:r>
              <a:rPr lang="en-US" sz="2000" dirty="0"/>
              <a:t>Business Platform</a:t>
            </a:r>
            <a:endParaRPr dirty="0"/>
          </a:p>
          <a:p>
            <a:pPr marL="0" lvl="0" indent="0" algn="l" rtl="0">
              <a:spcBef>
                <a:spcPts val="400"/>
              </a:spcBef>
              <a:spcAft>
                <a:spcPts val="0"/>
              </a:spcAft>
              <a:buSzPts val="1600"/>
              <a:buNone/>
            </a:pPr>
            <a:r>
              <a:rPr lang="en-US" sz="2000" dirty="0"/>
              <a:t>ICP	</a:t>
            </a:r>
            <a:r>
              <a:rPr lang="en-US" sz="2000" dirty="0" smtClean="0"/>
              <a:t>Interactive </a:t>
            </a:r>
            <a:r>
              <a:rPr lang="en-US" sz="2000" dirty="0"/>
              <a:t>Content Project</a:t>
            </a:r>
            <a:endParaRPr dirty="0"/>
          </a:p>
          <a:p>
            <a:pPr marL="0" lvl="0" indent="0" algn="l" rtl="0">
              <a:spcBef>
                <a:spcPts val="400"/>
              </a:spcBef>
              <a:spcAft>
                <a:spcPts val="0"/>
              </a:spcAft>
              <a:buSzPts val="1600"/>
              <a:buNone/>
            </a:pPr>
            <a:r>
              <a:rPr lang="en-US" sz="2000" dirty="0"/>
              <a:t>ICX	</a:t>
            </a:r>
            <a:r>
              <a:rPr lang="en-US" sz="2000" dirty="0" smtClean="0"/>
              <a:t>IEEE </a:t>
            </a:r>
            <a:r>
              <a:rPr lang="en-US" sz="2000" dirty="0"/>
              <a:t>Conference Exchange</a:t>
            </a:r>
            <a:endParaRPr dirty="0"/>
          </a:p>
          <a:p>
            <a:pPr marL="0" lvl="0" indent="0" algn="l" rtl="0">
              <a:spcBef>
                <a:spcPts val="400"/>
              </a:spcBef>
              <a:spcAft>
                <a:spcPts val="0"/>
              </a:spcAft>
              <a:buSzPts val="1600"/>
              <a:buNone/>
            </a:pPr>
            <a:r>
              <a:rPr lang="en-US" sz="2000" dirty="0"/>
              <a:t>IEL	</a:t>
            </a:r>
            <a:r>
              <a:rPr lang="en-US" sz="2000" dirty="0" smtClean="0"/>
              <a:t>IEEE/IET </a:t>
            </a:r>
            <a:r>
              <a:rPr lang="en-US" sz="2000" dirty="0"/>
              <a:t>Electronic Library</a:t>
            </a:r>
            <a:endParaRPr dirty="0"/>
          </a:p>
          <a:p>
            <a:pPr marL="0" lvl="0" indent="0" algn="l" rtl="0">
              <a:spcBef>
                <a:spcPts val="400"/>
              </a:spcBef>
              <a:spcAft>
                <a:spcPts val="0"/>
              </a:spcAft>
              <a:buSzPts val="1600"/>
              <a:buNone/>
            </a:pPr>
            <a:r>
              <a:rPr lang="en-US" sz="2000" dirty="0"/>
              <a:t>IET	</a:t>
            </a:r>
            <a:r>
              <a:rPr lang="en-US" sz="2000" dirty="0" smtClean="0"/>
              <a:t>Institution </a:t>
            </a:r>
            <a:r>
              <a:rPr lang="en-US" sz="2000" dirty="0"/>
              <a:t>of Engineering and Technology</a:t>
            </a:r>
            <a:endParaRPr dirty="0"/>
          </a:p>
          <a:p>
            <a:pPr marL="0" lvl="0" indent="0" algn="l" rtl="0">
              <a:spcBef>
                <a:spcPts val="400"/>
              </a:spcBef>
              <a:spcAft>
                <a:spcPts val="0"/>
              </a:spcAft>
              <a:buSzPts val="1600"/>
              <a:buNone/>
            </a:pPr>
            <a:r>
              <a:rPr lang="en-US" sz="2000" dirty="0"/>
              <a:t>IRE	</a:t>
            </a:r>
            <a:r>
              <a:rPr lang="en-US" sz="2000" dirty="0" smtClean="0"/>
              <a:t>Institute </a:t>
            </a:r>
            <a:r>
              <a:rPr lang="en-US" sz="2000" dirty="0"/>
              <a:t>of Radio Engineers</a:t>
            </a:r>
            <a:endParaRPr dirty="0"/>
          </a:p>
          <a:p>
            <a:pPr marL="0" lvl="0" indent="0" algn="l" rtl="0">
              <a:spcBef>
                <a:spcPts val="400"/>
              </a:spcBef>
              <a:spcAft>
                <a:spcPts val="0"/>
              </a:spcAft>
              <a:buSzPts val="1600"/>
              <a:buNone/>
            </a:pPr>
            <a:r>
              <a:rPr lang="en-US" sz="2000" dirty="0"/>
              <a:t>MD 	</a:t>
            </a:r>
            <a:r>
              <a:rPr lang="en-US" sz="2000" dirty="0" smtClean="0"/>
              <a:t>Membership </a:t>
            </a:r>
            <a:r>
              <a:rPr lang="en-US" sz="2000" dirty="0"/>
              <a:t>Development</a:t>
            </a:r>
            <a:endParaRPr dirty="0"/>
          </a:p>
          <a:p>
            <a:pPr marL="0" lvl="0" indent="0" algn="l" rtl="0">
              <a:spcBef>
                <a:spcPts val="400"/>
              </a:spcBef>
              <a:spcAft>
                <a:spcPts val="0"/>
              </a:spcAft>
              <a:buSzPts val="1600"/>
              <a:buNone/>
            </a:pPr>
            <a:r>
              <a:rPr lang="en-US" sz="2000" dirty="0"/>
              <a:t>MGA 	</a:t>
            </a:r>
            <a:r>
              <a:rPr lang="en-US" sz="2000" dirty="0" smtClean="0"/>
              <a:t>Member </a:t>
            </a:r>
            <a:r>
              <a:rPr lang="en-US" sz="2000" dirty="0"/>
              <a:t>and Geographic Activities</a:t>
            </a:r>
            <a:endParaRPr sz="2000" dirty="0"/>
          </a:p>
          <a:p>
            <a:pPr marL="0" lvl="0" indent="0" algn="l" rtl="0">
              <a:spcBef>
                <a:spcPts val="400"/>
              </a:spcBef>
              <a:spcAft>
                <a:spcPts val="0"/>
              </a:spcAft>
              <a:buSzPts val="1600"/>
              <a:buNone/>
            </a:pPr>
            <a:r>
              <a:rPr lang="en-US" sz="2000" dirty="0"/>
              <a:t>N&amp;A </a:t>
            </a:r>
            <a:r>
              <a:rPr lang="en-US" sz="2000" dirty="0" smtClean="0"/>
              <a:t>	Nominations </a:t>
            </a:r>
            <a:r>
              <a:rPr lang="en-US" sz="2000" dirty="0"/>
              <a:t>and Appointments</a:t>
            </a:r>
            <a:endParaRPr dirty="0"/>
          </a:p>
          <a:p>
            <a:pPr marL="0" lvl="0" indent="0" algn="l" rtl="0">
              <a:spcBef>
                <a:spcPts val="400"/>
              </a:spcBef>
              <a:spcAft>
                <a:spcPts val="0"/>
              </a:spcAft>
              <a:buSzPts val="1600"/>
              <a:buNone/>
            </a:pPr>
            <a:r>
              <a:rPr lang="en-US" sz="2000" dirty="0"/>
              <a:t>NIC	</a:t>
            </a:r>
            <a:r>
              <a:rPr lang="en-US" sz="2000" dirty="0" smtClean="0"/>
              <a:t>New </a:t>
            </a:r>
            <a:r>
              <a:rPr lang="en-US" sz="2000" dirty="0"/>
              <a:t>Initiative Committee</a:t>
            </a:r>
            <a:endParaRPr dirty="0"/>
          </a:p>
          <a:p>
            <a:pPr marL="0" lvl="0" indent="0" algn="l" rtl="0">
              <a:spcBef>
                <a:spcPts val="400"/>
              </a:spcBef>
              <a:spcAft>
                <a:spcPts val="0"/>
              </a:spcAft>
              <a:buSzPts val="1600"/>
              <a:buNone/>
            </a:pPr>
            <a:r>
              <a:rPr lang="en-US" sz="2000" dirty="0" err="1"/>
              <a:t>OpCom</a:t>
            </a:r>
            <a:r>
              <a:rPr lang="en-US" sz="2000" dirty="0"/>
              <a:t> 	</a:t>
            </a:r>
            <a:r>
              <a:rPr lang="en-US" sz="2000" dirty="0" smtClean="0"/>
              <a:t>Operating </a:t>
            </a:r>
            <a:r>
              <a:rPr lang="en-US" sz="2000" dirty="0"/>
              <a:t>Committee (in Region 8)</a:t>
            </a:r>
            <a:endParaRPr dirty="0"/>
          </a:p>
          <a:p>
            <a:pPr marL="0" lvl="0" indent="0" algn="l" rtl="0">
              <a:spcBef>
                <a:spcPts val="400"/>
              </a:spcBef>
              <a:spcAft>
                <a:spcPts val="0"/>
              </a:spcAft>
              <a:buSzPts val="1600"/>
              <a:buNone/>
            </a:pPr>
            <a:r>
              <a:rPr lang="en-US" sz="2000" dirty="0"/>
              <a:t>OU 	</a:t>
            </a:r>
            <a:r>
              <a:rPr lang="en-US" sz="2000" dirty="0" smtClean="0"/>
              <a:t>Organizational </a:t>
            </a:r>
            <a:r>
              <a:rPr lang="en-US" sz="2000" dirty="0"/>
              <a:t>Unit</a:t>
            </a:r>
            <a:endParaRPr dirty="0"/>
          </a:p>
        </p:txBody>
      </p:sp>
      <p:sp>
        <p:nvSpPr>
          <p:cNvPr id="1518" name="Google Shape;1518;p174"/>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107</a:t>
            </a:fld>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sp>
        <p:nvSpPr>
          <p:cNvPr id="1524" name="Google Shape;1524;p17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Some common acronyms	      3</a:t>
            </a:r>
            <a:endParaRPr/>
          </a:p>
        </p:txBody>
      </p:sp>
      <p:sp>
        <p:nvSpPr>
          <p:cNvPr id="1525" name="Google Shape;1525;p175"/>
          <p:cNvSpPr txBox="1">
            <a:spLocks noGrp="1"/>
          </p:cNvSpPr>
          <p:nvPr>
            <p:ph type="body" idx="1"/>
          </p:nvPr>
        </p:nvSpPr>
        <p:spPr>
          <a:xfrm>
            <a:off x="685800" y="1423988"/>
            <a:ext cx="8315325" cy="46720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600"/>
              <a:buNone/>
            </a:pPr>
            <a:r>
              <a:rPr lang="en-US" sz="2000" dirty="0"/>
              <a:t>PA 	</a:t>
            </a:r>
            <a:r>
              <a:rPr lang="en-US" sz="2000" dirty="0" smtClean="0"/>
              <a:t>Professional </a:t>
            </a:r>
            <a:r>
              <a:rPr lang="en-US" sz="2000" dirty="0"/>
              <a:t>Activities</a:t>
            </a:r>
            <a:endParaRPr dirty="0"/>
          </a:p>
          <a:p>
            <a:pPr marL="0" lvl="0" indent="0" algn="l" rtl="0">
              <a:spcBef>
                <a:spcPts val="400"/>
              </a:spcBef>
              <a:spcAft>
                <a:spcPts val="0"/>
              </a:spcAft>
              <a:buSzPts val="1600"/>
              <a:buNone/>
            </a:pPr>
            <a:r>
              <a:rPr lang="en-US" sz="2000" dirty="0"/>
              <a:t>POCO	</a:t>
            </a:r>
            <a:r>
              <a:rPr lang="en-US" sz="2000" dirty="0" smtClean="0"/>
              <a:t>Panel </a:t>
            </a:r>
            <a:r>
              <a:rPr lang="en-US" sz="2000" dirty="0"/>
              <a:t>of Conference Organizers</a:t>
            </a:r>
            <a:endParaRPr dirty="0"/>
          </a:p>
          <a:p>
            <a:pPr marL="0" lvl="0" indent="0" algn="l" rtl="0">
              <a:spcBef>
                <a:spcPts val="400"/>
              </a:spcBef>
              <a:spcAft>
                <a:spcPts val="0"/>
              </a:spcAft>
              <a:buSzPts val="1600"/>
              <a:buNone/>
            </a:pPr>
            <a:r>
              <a:rPr lang="en-US" sz="2000" dirty="0"/>
              <a:t>PSPB	</a:t>
            </a:r>
            <a:r>
              <a:rPr lang="en-US" sz="2000" dirty="0" smtClean="0"/>
              <a:t>Publication </a:t>
            </a:r>
            <a:r>
              <a:rPr lang="en-US" sz="2000" dirty="0"/>
              <a:t>Services and Products Board</a:t>
            </a:r>
            <a:endParaRPr dirty="0"/>
          </a:p>
          <a:p>
            <a:pPr marL="0" lvl="0" indent="0" algn="l" rtl="0">
              <a:spcBef>
                <a:spcPts val="400"/>
              </a:spcBef>
              <a:spcAft>
                <a:spcPts val="0"/>
              </a:spcAft>
              <a:buSzPts val="1600"/>
              <a:buNone/>
            </a:pPr>
            <a:r>
              <a:rPr lang="en-US" sz="2000" dirty="0"/>
              <a:t>RSR 	</a:t>
            </a:r>
            <a:r>
              <a:rPr lang="en-US" sz="2000" dirty="0" smtClean="0"/>
              <a:t>Region </a:t>
            </a:r>
            <a:r>
              <a:rPr lang="en-US" sz="2000" dirty="0"/>
              <a:t>Student Representative</a:t>
            </a:r>
            <a:endParaRPr dirty="0"/>
          </a:p>
          <a:p>
            <a:pPr marL="0" lvl="0" indent="0" algn="l" rtl="0">
              <a:spcBef>
                <a:spcPts val="400"/>
              </a:spcBef>
              <a:spcAft>
                <a:spcPts val="0"/>
              </a:spcAft>
              <a:buSzPts val="1600"/>
              <a:buNone/>
            </a:pPr>
            <a:r>
              <a:rPr lang="en-US" sz="2000" dirty="0"/>
              <a:t>SA	</a:t>
            </a:r>
            <a:r>
              <a:rPr lang="en-US" sz="2000" dirty="0" smtClean="0"/>
              <a:t>Standards </a:t>
            </a:r>
            <a:r>
              <a:rPr lang="en-US" sz="2000" dirty="0"/>
              <a:t>Association</a:t>
            </a:r>
            <a:endParaRPr dirty="0"/>
          </a:p>
          <a:p>
            <a:pPr marL="0" lvl="0" indent="0" algn="l" rtl="0">
              <a:spcBef>
                <a:spcPts val="400"/>
              </a:spcBef>
              <a:spcAft>
                <a:spcPts val="0"/>
              </a:spcAft>
              <a:buSzPts val="1600"/>
              <a:buNone/>
            </a:pPr>
            <a:r>
              <a:rPr lang="en-US" sz="2000" dirty="0"/>
              <a:t>SAC 	</a:t>
            </a:r>
            <a:r>
              <a:rPr lang="en-US" sz="2000" dirty="0" smtClean="0"/>
              <a:t>Student </a:t>
            </a:r>
            <a:r>
              <a:rPr lang="en-US" sz="2000" dirty="0"/>
              <a:t>Activities (sub)Committee</a:t>
            </a:r>
            <a:endParaRPr dirty="0"/>
          </a:p>
          <a:p>
            <a:pPr marL="0" lvl="0" indent="0" algn="l" rtl="0">
              <a:spcBef>
                <a:spcPts val="400"/>
              </a:spcBef>
              <a:spcAft>
                <a:spcPts val="0"/>
              </a:spcAft>
              <a:buSzPts val="1600"/>
              <a:buNone/>
            </a:pPr>
            <a:r>
              <a:rPr lang="en-US" sz="2000" dirty="0" smtClean="0"/>
              <a:t>SBC 	Student </a:t>
            </a:r>
            <a:r>
              <a:rPr lang="en-US" sz="2000" dirty="0"/>
              <a:t>Branch Congress</a:t>
            </a:r>
            <a:endParaRPr dirty="0"/>
          </a:p>
          <a:p>
            <a:pPr marL="0" lvl="0" indent="0" algn="l" rtl="0">
              <a:spcBef>
                <a:spcPts val="400"/>
              </a:spcBef>
              <a:spcAft>
                <a:spcPts val="0"/>
              </a:spcAft>
              <a:buSzPts val="1600"/>
              <a:buNone/>
            </a:pPr>
            <a:r>
              <a:rPr lang="en-US" sz="2000" dirty="0"/>
              <a:t>S/C	</a:t>
            </a:r>
            <a:r>
              <a:rPr lang="en-US" sz="2000" dirty="0" smtClean="0"/>
              <a:t>Society/Council</a:t>
            </a:r>
            <a:endParaRPr dirty="0"/>
          </a:p>
          <a:p>
            <a:pPr marL="0" lvl="0" indent="0" algn="l" rtl="0">
              <a:spcBef>
                <a:spcPts val="400"/>
              </a:spcBef>
              <a:spcAft>
                <a:spcPts val="0"/>
              </a:spcAft>
              <a:buSzPts val="1600"/>
              <a:buNone/>
            </a:pPr>
            <a:r>
              <a:rPr lang="en-US" sz="2000" dirty="0"/>
              <a:t>SPC	</a:t>
            </a:r>
            <a:r>
              <a:rPr lang="en-US" sz="2000" dirty="0" smtClean="0"/>
              <a:t>Strategic </a:t>
            </a:r>
            <a:r>
              <a:rPr lang="en-US" sz="2000" dirty="0"/>
              <a:t>Planning Committee</a:t>
            </a:r>
            <a:endParaRPr dirty="0"/>
          </a:p>
          <a:p>
            <a:pPr marL="0" lvl="0" indent="0" algn="l" rtl="0">
              <a:spcBef>
                <a:spcPts val="400"/>
              </a:spcBef>
              <a:spcAft>
                <a:spcPts val="0"/>
              </a:spcAft>
              <a:buSzPts val="1600"/>
              <a:buNone/>
            </a:pPr>
            <a:r>
              <a:rPr lang="en-US" sz="2000" dirty="0"/>
              <a:t>SPC 	</a:t>
            </a:r>
            <a:r>
              <a:rPr lang="en-US" sz="2000" dirty="0" smtClean="0"/>
              <a:t>Student </a:t>
            </a:r>
            <a:r>
              <a:rPr lang="en-US" sz="2000" dirty="0"/>
              <a:t>Paper Contest</a:t>
            </a:r>
            <a:endParaRPr dirty="0"/>
          </a:p>
          <a:p>
            <a:pPr marL="0" lvl="0" indent="0" algn="l" rtl="0">
              <a:spcBef>
                <a:spcPts val="400"/>
              </a:spcBef>
              <a:spcAft>
                <a:spcPts val="0"/>
              </a:spcAft>
              <a:buSzPts val="1600"/>
              <a:buNone/>
            </a:pPr>
            <a:r>
              <a:rPr lang="en-US" sz="2000" dirty="0"/>
              <a:t>SSR 	</a:t>
            </a:r>
            <a:r>
              <a:rPr lang="en-US" sz="2000" dirty="0" smtClean="0"/>
              <a:t>Section </a:t>
            </a:r>
            <a:r>
              <a:rPr lang="en-US" sz="2000" dirty="0"/>
              <a:t>Student Representative</a:t>
            </a:r>
            <a:endParaRPr dirty="0"/>
          </a:p>
        </p:txBody>
      </p:sp>
      <p:sp>
        <p:nvSpPr>
          <p:cNvPr id="1526" name="Google Shape;1526;p175"/>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108</a:t>
            </a:fld>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2" name="Google Shape;1532;p176"/>
          <p:cNvSpPr txBox="1">
            <a:spLocks noGrp="1"/>
          </p:cNvSpPr>
          <p:nvPr>
            <p:ph type="title"/>
          </p:nvPr>
        </p:nvSpPr>
        <p:spPr>
          <a:xfrm>
            <a:off x="685800" y="489280"/>
            <a:ext cx="7772400"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Some common acronyms	      4</a:t>
            </a:r>
            <a:endParaRPr/>
          </a:p>
        </p:txBody>
      </p:sp>
      <p:sp>
        <p:nvSpPr>
          <p:cNvPr id="1533" name="Google Shape;1533;p176"/>
          <p:cNvSpPr txBox="1">
            <a:spLocks noGrp="1"/>
          </p:cNvSpPr>
          <p:nvPr>
            <p:ph type="body" idx="1"/>
          </p:nvPr>
        </p:nvSpPr>
        <p:spPr>
          <a:xfrm>
            <a:off x="685800" y="1147252"/>
            <a:ext cx="8307388" cy="46720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600"/>
              <a:buNone/>
            </a:pPr>
            <a:r>
              <a:rPr lang="en-US" sz="2000" dirty="0"/>
              <a:t>STEM	</a:t>
            </a:r>
            <a:r>
              <a:rPr lang="en-US" sz="2000" dirty="0" smtClean="0"/>
              <a:t>Science</a:t>
            </a:r>
            <a:r>
              <a:rPr lang="en-US" sz="2000" dirty="0"/>
              <a:t>, Technology, Engineering, Mathematics</a:t>
            </a:r>
            <a:endParaRPr dirty="0"/>
          </a:p>
          <a:p>
            <a:pPr marL="0" lvl="0" indent="0" algn="l" rtl="0">
              <a:spcBef>
                <a:spcPts val="400"/>
              </a:spcBef>
              <a:spcAft>
                <a:spcPts val="0"/>
              </a:spcAft>
              <a:buSzPts val="1600"/>
              <a:buNone/>
            </a:pPr>
            <a:r>
              <a:rPr lang="en-US" sz="2000" dirty="0"/>
              <a:t>STEP	</a:t>
            </a:r>
            <a:r>
              <a:rPr lang="en-US" sz="2000" dirty="0" smtClean="0"/>
              <a:t>Student </a:t>
            </a:r>
            <a:r>
              <a:rPr lang="en-US" sz="2000" dirty="0"/>
              <a:t>Transition and Elevation Partnership</a:t>
            </a:r>
            <a:endParaRPr dirty="0"/>
          </a:p>
          <a:p>
            <a:pPr marL="0" lvl="0" indent="0" algn="l" rtl="0">
              <a:spcBef>
                <a:spcPts val="400"/>
              </a:spcBef>
              <a:spcAft>
                <a:spcPts val="0"/>
              </a:spcAft>
              <a:buSzPts val="1600"/>
              <a:buNone/>
            </a:pPr>
            <a:r>
              <a:rPr lang="en-US" sz="2000" dirty="0"/>
              <a:t>TAB 	</a:t>
            </a:r>
            <a:r>
              <a:rPr lang="en-US" sz="2000" dirty="0" smtClean="0"/>
              <a:t>Technical </a:t>
            </a:r>
            <a:r>
              <a:rPr lang="en-US" sz="2000" dirty="0"/>
              <a:t>Activities Board</a:t>
            </a:r>
            <a:endParaRPr dirty="0"/>
          </a:p>
          <a:p>
            <a:pPr marL="0" lvl="0" indent="0" algn="l" rtl="0">
              <a:spcBef>
                <a:spcPts val="400"/>
              </a:spcBef>
              <a:spcAft>
                <a:spcPts val="0"/>
              </a:spcAft>
              <a:buSzPts val="1600"/>
              <a:buNone/>
            </a:pPr>
            <a:r>
              <a:rPr lang="en-US" sz="2000" dirty="0"/>
              <a:t>TCS	</a:t>
            </a:r>
            <a:r>
              <a:rPr lang="en-US" sz="2000" dirty="0" smtClean="0"/>
              <a:t>Technical </a:t>
            </a:r>
            <a:r>
              <a:rPr lang="en-US" sz="2000" dirty="0"/>
              <a:t>Co-Sponsorship/</a:t>
            </a:r>
            <a:r>
              <a:rPr lang="en-US" sz="2000" dirty="0" err="1"/>
              <a:t>ed</a:t>
            </a:r>
            <a:endParaRPr sz="2000" dirty="0"/>
          </a:p>
          <a:p>
            <a:pPr marL="0" lvl="0" indent="0" algn="l" rtl="0">
              <a:spcBef>
                <a:spcPts val="400"/>
              </a:spcBef>
              <a:spcAft>
                <a:spcPts val="0"/>
              </a:spcAft>
              <a:buSzPts val="1600"/>
              <a:buNone/>
            </a:pPr>
            <a:r>
              <a:rPr lang="en-US" sz="2000" dirty="0"/>
              <a:t>TISP 	</a:t>
            </a:r>
            <a:r>
              <a:rPr lang="en-US" sz="2000" dirty="0" smtClean="0"/>
              <a:t>Teacher </a:t>
            </a:r>
            <a:r>
              <a:rPr lang="en-US" sz="2000" dirty="0"/>
              <a:t>In-Service Program</a:t>
            </a:r>
            <a:endParaRPr dirty="0"/>
          </a:p>
          <a:p>
            <a:pPr marL="0" lvl="0" indent="0" algn="l" rtl="0">
              <a:spcBef>
                <a:spcPts val="400"/>
              </a:spcBef>
              <a:spcAft>
                <a:spcPts val="0"/>
              </a:spcAft>
              <a:buSzPts val="1600"/>
              <a:buNone/>
            </a:pPr>
            <a:r>
              <a:rPr lang="en-US" sz="2000" dirty="0"/>
              <a:t>VCF 	</a:t>
            </a:r>
            <a:r>
              <a:rPr lang="en-US" sz="2000" dirty="0" smtClean="0"/>
              <a:t>Voluntary </a:t>
            </a:r>
            <a:r>
              <a:rPr lang="en-US" sz="2000" dirty="0"/>
              <a:t>Contribution Fund</a:t>
            </a:r>
            <a:endParaRPr dirty="0"/>
          </a:p>
          <a:p>
            <a:pPr marL="0" lvl="0" indent="0" algn="l" rtl="0">
              <a:spcBef>
                <a:spcPts val="400"/>
              </a:spcBef>
              <a:spcAft>
                <a:spcPts val="0"/>
              </a:spcAft>
              <a:buSzPts val="1600"/>
              <a:buNone/>
            </a:pPr>
            <a:r>
              <a:rPr lang="en-US" sz="2000" dirty="0"/>
              <a:t>VC 	</a:t>
            </a:r>
            <a:r>
              <a:rPr lang="en-US" sz="2000" dirty="0" smtClean="0"/>
              <a:t>Vice </a:t>
            </a:r>
            <a:r>
              <a:rPr lang="en-US" sz="2000" dirty="0"/>
              <a:t>Chair</a:t>
            </a:r>
            <a:endParaRPr dirty="0"/>
          </a:p>
          <a:p>
            <a:pPr marL="0" lvl="0" indent="0" algn="l" rtl="0">
              <a:spcBef>
                <a:spcPts val="400"/>
              </a:spcBef>
              <a:spcAft>
                <a:spcPts val="0"/>
              </a:spcAft>
              <a:buSzPts val="1600"/>
              <a:buNone/>
            </a:pPr>
            <a:r>
              <a:rPr lang="en-US" sz="2000" dirty="0"/>
              <a:t>VP 	</a:t>
            </a:r>
            <a:r>
              <a:rPr lang="en-US" sz="2000" dirty="0" smtClean="0"/>
              <a:t>Vice </a:t>
            </a:r>
            <a:r>
              <a:rPr lang="en-US" sz="2000" dirty="0"/>
              <a:t>President</a:t>
            </a:r>
            <a:endParaRPr dirty="0"/>
          </a:p>
          <a:p>
            <a:pPr marL="0" lvl="0" indent="0" algn="l" rtl="0">
              <a:spcBef>
                <a:spcPts val="400"/>
              </a:spcBef>
              <a:spcAft>
                <a:spcPts val="0"/>
              </a:spcAft>
              <a:buSzPts val="1600"/>
              <a:buNone/>
            </a:pPr>
            <a:r>
              <a:rPr lang="en-US" sz="2000" dirty="0" err="1"/>
              <a:t>WiE</a:t>
            </a:r>
            <a:r>
              <a:rPr lang="en-US" sz="2000" dirty="0"/>
              <a:t> 	</a:t>
            </a:r>
            <a:r>
              <a:rPr lang="en-US" sz="2000" dirty="0" smtClean="0"/>
              <a:t>Women </a:t>
            </a:r>
            <a:r>
              <a:rPr lang="en-US" sz="2000" dirty="0"/>
              <a:t>in Engineering</a:t>
            </a:r>
            <a:endParaRPr dirty="0"/>
          </a:p>
          <a:p>
            <a:pPr marL="0" lvl="0" indent="0" algn="l" rtl="0">
              <a:spcBef>
                <a:spcPts val="400"/>
              </a:spcBef>
              <a:spcAft>
                <a:spcPts val="0"/>
              </a:spcAft>
              <a:buSzPts val="1600"/>
              <a:buNone/>
            </a:pPr>
            <a:r>
              <a:rPr lang="en-US" sz="2000" dirty="0"/>
              <a:t>YP	</a:t>
            </a:r>
            <a:r>
              <a:rPr lang="en-US" sz="2000" dirty="0" smtClean="0"/>
              <a:t>Young </a:t>
            </a:r>
            <a:r>
              <a:rPr lang="en-US" sz="2000" dirty="0"/>
              <a:t>Professionals</a:t>
            </a:r>
            <a:endParaRPr dirty="0"/>
          </a:p>
          <a:p>
            <a:pPr marL="101600" indent="0">
              <a:spcBef>
                <a:spcPts val="400"/>
              </a:spcBef>
              <a:buSzPts val="1600"/>
              <a:buNone/>
            </a:pPr>
            <a:endParaRPr sz="2000" dirty="0"/>
          </a:p>
          <a:p>
            <a:pPr marL="0" lvl="0" indent="0" algn="l" rtl="0">
              <a:spcBef>
                <a:spcPts val="400"/>
              </a:spcBef>
              <a:spcAft>
                <a:spcPts val="0"/>
              </a:spcAft>
              <a:buSzPts val="1600"/>
              <a:buNone/>
            </a:pPr>
            <a:r>
              <a:rPr lang="en-US" sz="2000" dirty="0"/>
              <a:t>All Society (AES … VT) and Council (BIO … TM) acronyms</a:t>
            </a:r>
            <a:endParaRPr dirty="0"/>
          </a:p>
          <a:p>
            <a:pPr marL="342900" lvl="0" indent="-241300" algn="l" rtl="0">
              <a:spcBef>
                <a:spcPts val="400"/>
              </a:spcBef>
              <a:spcAft>
                <a:spcPts val="0"/>
              </a:spcAft>
              <a:buSzPts val="1600"/>
              <a:buFont typeface="Verdana"/>
              <a:buNone/>
            </a:pPr>
            <a:endParaRPr sz="2000" dirty="0"/>
          </a:p>
          <a:p>
            <a:pPr marL="0" lvl="0" indent="0" algn="l" rtl="0">
              <a:spcBef>
                <a:spcPts val="400"/>
              </a:spcBef>
              <a:spcAft>
                <a:spcPts val="0"/>
              </a:spcAft>
              <a:buSzPts val="1600"/>
              <a:buFont typeface="Verdana"/>
              <a:buNone/>
            </a:pPr>
            <a:endParaRPr sz="2000" dirty="0"/>
          </a:p>
        </p:txBody>
      </p:sp>
      <p:sp>
        <p:nvSpPr>
          <p:cNvPr id="1534" name="Google Shape;1534;p176"/>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109</a:t>
            </a:fld>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66"/>
          <p:cNvSpPr txBox="1">
            <a:spLocks noGrp="1"/>
          </p:cNvSpPr>
          <p:nvPr>
            <p:ph type="title"/>
          </p:nvPr>
        </p:nvSpPr>
        <p:spPr>
          <a:xfrm>
            <a:off x="696913" y="40163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Member grades</a:t>
            </a:r>
            <a:br>
              <a:rPr lang="en-US"/>
            </a:br>
            <a:endParaRPr/>
          </a:p>
        </p:txBody>
      </p:sp>
      <p:sp>
        <p:nvSpPr>
          <p:cNvPr id="485" name="Google Shape;485;p66"/>
          <p:cNvSpPr txBox="1">
            <a:spLocks noGrp="1"/>
          </p:cNvSpPr>
          <p:nvPr>
            <p:ph type="body" idx="1"/>
          </p:nvPr>
        </p:nvSpPr>
        <p:spPr>
          <a:xfrm>
            <a:off x="339725" y="1157712"/>
            <a:ext cx="8610600" cy="4876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1600"/>
              <a:buFont typeface="Verdana"/>
              <a:buChar char="•"/>
            </a:pPr>
            <a:r>
              <a:rPr lang="en-US" sz="2000" b="1" dirty="0"/>
              <a:t>Student</a:t>
            </a:r>
            <a:r>
              <a:rPr lang="en-US" sz="2000" dirty="0"/>
              <a:t>: At least 50% of a normal full-time academic program as a registered undergraduate or graduate student in a regular course of study in IEEE-designated fields</a:t>
            </a:r>
            <a:r>
              <a:rPr lang="en-US" sz="2000" dirty="0" smtClean="0"/>
              <a:t>.</a:t>
            </a:r>
          </a:p>
          <a:p>
            <a:pPr marL="342900" lvl="0" indent="-342900" algn="l" rtl="0">
              <a:lnSpc>
                <a:spcPct val="100000"/>
              </a:lnSpc>
              <a:spcBef>
                <a:spcPts val="0"/>
              </a:spcBef>
              <a:spcAft>
                <a:spcPts val="0"/>
              </a:spcAft>
              <a:buSzPts val="1600"/>
              <a:buFont typeface="Verdana"/>
              <a:buChar char="•"/>
            </a:pPr>
            <a:endParaRPr dirty="0"/>
          </a:p>
          <a:p>
            <a:pPr marL="342900" lvl="0" indent="-342900" algn="l" rtl="0">
              <a:lnSpc>
                <a:spcPct val="100000"/>
              </a:lnSpc>
              <a:spcBef>
                <a:spcPts val="400"/>
              </a:spcBef>
              <a:spcAft>
                <a:spcPts val="0"/>
              </a:spcAft>
              <a:buSzPts val="1600"/>
              <a:buFont typeface="Verdana"/>
              <a:buChar char="•"/>
            </a:pPr>
            <a:r>
              <a:rPr lang="en-US" sz="2000" b="1" dirty="0"/>
              <a:t>Graduate student</a:t>
            </a:r>
            <a:r>
              <a:rPr lang="en-US" sz="2000" dirty="0"/>
              <a:t>: At least 50% of a normal full-time academic program as a registered graduate student in a regular course of study in IEEE-designated fields.</a:t>
            </a:r>
            <a:endParaRPr dirty="0"/>
          </a:p>
          <a:p>
            <a:pPr marL="342900" lvl="0" indent="-342900" algn="l" rtl="0">
              <a:lnSpc>
                <a:spcPct val="100000"/>
              </a:lnSpc>
              <a:spcBef>
                <a:spcPts val="400"/>
              </a:spcBef>
              <a:spcAft>
                <a:spcPts val="0"/>
              </a:spcAft>
              <a:buSzPts val="1600"/>
              <a:buFont typeface="Verdana"/>
              <a:buChar char="•"/>
            </a:pPr>
            <a:endParaRPr lang="en-US" sz="2000" dirty="0" smtClean="0"/>
          </a:p>
          <a:p>
            <a:pPr marL="0" lvl="0" indent="0" algn="l" rtl="0">
              <a:lnSpc>
                <a:spcPct val="100000"/>
              </a:lnSpc>
              <a:spcBef>
                <a:spcPts val="400"/>
              </a:spcBef>
              <a:spcAft>
                <a:spcPts val="0"/>
              </a:spcAft>
              <a:buSzPts val="1600"/>
              <a:buNone/>
            </a:pPr>
            <a:r>
              <a:rPr lang="en-US" sz="2000" dirty="0" smtClean="0"/>
              <a:t>The </a:t>
            </a:r>
            <a:r>
              <a:rPr lang="en-US" sz="2000" dirty="0"/>
              <a:t>total cumulative period for a member to hold the Student member grade and/or the Graduate Student member grade is limited to eight years.</a:t>
            </a:r>
            <a:endParaRPr dirty="0"/>
          </a:p>
          <a:p>
            <a:pPr marL="0" lvl="0" indent="0" algn="l" rtl="0">
              <a:lnSpc>
                <a:spcPct val="100000"/>
              </a:lnSpc>
              <a:spcBef>
                <a:spcPts val="480"/>
              </a:spcBef>
              <a:spcAft>
                <a:spcPts val="0"/>
              </a:spcAft>
              <a:buSzPts val="1600"/>
              <a:buNone/>
            </a:pPr>
            <a:endParaRPr lang="en-US" sz="2000" dirty="0" smtClean="0"/>
          </a:p>
          <a:p>
            <a:pPr marL="0" lvl="0" indent="0" algn="l" rtl="0">
              <a:lnSpc>
                <a:spcPct val="100000"/>
              </a:lnSpc>
              <a:spcBef>
                <a:spcPts val="480"/>
              </a:spcBef>
              <a:spcAft>
                <a:spcPts val="0"/>
              </a:spcAft>
              <a:buSzPts val="1600"/>
              <a:buNone/>
            </a:pPr>
            <a:r>
              <a:rPr lang="en-US" sz="2000" dirty="0" smtClean="0"/>
              <a:t>Student </a:t>
            </a:r>
            <a:r>
              <a:rPr lang="en-US" sz="2000" dirty="0"/>
              <a:t>members or Graduate Student members, upon graduation or upon reaching the total cumulative eight-year limit as a Graduate Student member (whichever occurs first), will be transferred automatically to member grade.</a:t>
            </a:r>
            <a:r>
              <a:rPr lang="en-US" sz="2400" dirty="0"/>
              <a:t> </a:t>
            </a:r>
            <a:endParaRPr dirty="0"/>
          </a:p>
          <a:p>
            <a:pPr marL="342900" lvl="0" indent="-200660" algn="l" rtl="0">
              <a:spcBef>
                <a:spcPts val="560"/>
              </a:spcBef>
              <a:spcAft>
                <a:spcPts val="0"/>
              </a:spcAft>
              <a:buSzPts val="2240"/>
              <a:buFont typeface="Verdana"/>
              <a:buNone/>
            </a:pPr>
            <a:endParaRPr dirty="0"/>
          </a:p>
        </p:txBody>
      </p:sp>
      <p:sp>
        <p:nvSpPr>
          <p:cNvPr id="486" name="Google Shape;486;p66"/>
          <p:cNvSpPr txBox="1">
            <a:spLocks noGrp="1"/>
          </p:cNvSpPr>
          <p:nvPr>
            <p:ph type="sldNum" idx="12"/>
          </p:nvPr>
        </p:nvSpPr>
        <p:spPr>
          <a:xfrm>
            <a:off x="545408" y="6172200"/>
            <a:ext cx="3124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rrows-blue-ne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 y="-6360"/>
            <a:ext cx="9144000" cy="6007100"/>
          </a:xfrm>
          <a:prstGeom prst="rect">
            <a:avLst/>
          </a:prstGeom>
        </p:spPr>
      </p:pic>
      <p:sp>
        <p:nvSpPr>
          <p:cNvPr id="2" name="Slide Number Placeholder 1"/>
          <p:cNvSpPr>
            <a:spLocks noGrp="1"/>
          </p:cNvSpPr>
          <p:nvPr>
            <p:ph type="sldNum" sz="quarter" idx="10"/>
          </p:nvPr>
        </p:nvSpPr>
        <p:spPr/>
        <p:txBody>
          <a:bodyPr/>
          <a:lstStyle/>
          <a:p>
            <a:fld id="{60BC5383-B22C-A746-A4AF-C32103C6BFA6}" type="slidenum">
              <a:rPr lang="en-US" smtClean="0"/>
              <a:pPr/>
              <a:t>110</a:t>
            </a:fld>
            <a:endParaRPr lang="en-US" dirty="0"/>
          </a:p>
        </p:txBody>
      </p:sp>
      <p:sp>
        <p:nvSpPr>
          <p:cNvPr id="8" name="Title 3"/>
          <p:cNvSpPr>
            <a:spLocks noGrp="1"/>
          </p:cNvSpPr>
          <p:nvPr>
            <p:ph type="title"/>
          </p:nvPr>
        </p:nvSpPr>
        <p:spPr>
          <a:xfrm>
            <a:off x="571366" y="2227399"/>
            <a:ext cx="8229600" cy="1468301"/>
          </a:xfrm>
        </p:spPr>
        <p:txBody>
          <a:bodyPr/>
          <a:lstStyle/>
          <a:p>
            <a:r>
              <a:rPr lang="en-US" sz="3800" dirty="0" smtClean="0"/>
              <a:t>You can make the difference </a:t>
            </a:r>
            <a:br>
              <a:rPr lang="en-US" sz="3800" dirty="0" smtClean="0"/>
            </a:br>
            <a:r>
              <a:rPr lang="en-US" sz="3800" dirty="0" smtClean="0"/>
              <a:t>in the world</a:t>
            </a:r>
            <a:endParaRPr lang="en-US" sz="3800" dirty="0">
              <a:solidFill>
                <a:srgbClr val="00678F"/>
              </a:solidFill>
            </a:endParaRPr>
          </a:p>
        </p:txBody>
      </p:sp>
      <p:sp>
        <p:nvSpPr>
          <p:cNvPr id="5" name="Title 3"/>
          <p:cNvSpPr txBox="1">
            <a:spLocks/>
          </p:cNvSpPr>
          <p:nvPr/>
        </p:nvSpPr>
        <p:spPr>
          <a:xfrm>
            <a:off x="215766" y="3893210"/>
            <a:ext cx="8229600" cy="95501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66A1"/>
              </a:buClr>
              <a:buSzPts val="3400"/>
              <a:buFont typeface="Calibri"/>
              <a:buNone/>
              <a:defRPr sz="4600" b="1" i="0" u="none" strike="noStrike" cap="none">
                <a:solidFill>
                  <a:srgbClr val="FFFFFF"/>
                </a:solidFill>
                <a:latin typeface="Verdana"/>
                <a:ea typeface="Calibri"/>
                <a:cs typeface="Verdana"/>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r"/>
            <a:r>
              <a:rPr lang="en-US" sz="3800" i="1" dirty="0" smtClean="0"/>
              <a:t>IEEE can help you</a:t>
            </a:r>
            <a:endParaRPr lang="en-US" sz="3800" i="1" dirty="0">
              <a:solidFill>
                <a:srgbClr val="00678F"/>
              </a:solidFill>
            </a:endParaRPr>
          </a:p>
        </p:txBody>
      </p:sp>
    </p:spTree>
    <p:extLst>
      <p:ext uri="{BB962C8B-B14F-4D97-AF65-F5344CB8AC3E}">
        <p14:creationId xmlns:p14="http://schemas.microsoft.com/office/powerpoint/2010/main" val="3142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1540" name="Google Shape;1540;p177"/>
          <p:cNvSpPr txBox="1">
            <a:spLocks noGrp="1"/>
          </p:cNvSpPr>
          <p:nvPr>
            <p:ph type="title" idx="4294967295"/>
          </p:nvPr>
        </p:nvSpPr>
        <p:spPr>
          <a:xfrm>
            <a:off x="585788" y="395288"/>
            <a:ext cx="7772400" cy="1143000"/>
          </a:xfrm>
          <a:prstGeom prst="rect">
            <a:avLst/>
          </a:prstGeom>
          <a:noFill/>
          <a:ln>
            <a:noFill/>
          </a:ln>
        </p:spPr>
        <p:txBody>
          <a:bodyPr spcFirstLastPara="1" wrap="square" lIns="91425" tIns="45700" rIns="91425" bIns="45700" anchor="t" anchorCtr="0">
            <a:noAutofit/>
          </a:bodyPr>
          <a:lstStyle/>
          <a:p>
            <a:pPr lvl="0" algn="ctr"/>
            <a:r>
              <a:rPr lang="en-US" sz="4800" dirty="0"/>
              <a:t>Questions? </a:t>
            </a:r>
            <a:br>
              <a:rPr lang="en-US" sz="4800" dirty="0"/>
            </a:br>
            <a:r>
              <a:rPr lang="en-US" sz="4800" dirty="0"/>
              <a:t>Thank you!</a:t>
            </a:r>
            <a:br>
              <a:rPr lang="en-US" sz="4800" dirty="0"/>
            </a:br>
            <a:r>
              <a:rPr lang="en-US" sz="2400" b="0" dirty="0" smtClean="0"/>
              <a:t>aluque@ieee.org</a:t>
            </a:r>
            <a:br>
              <a:rPr lang="en-US" sz="2400" b="0" dirty="0" smtClean="0"/>
            </a:br>
            <a:r>
              <a:rPr lang="en-US" sz="2400" b="0" dirty="0" smtClean="0"/>
              <a:t>vincenzo.piuri@unimi.it</a:t>
            </a:r>
            <a:br>
              <a:rPr lang="en-US" sz="2400" b="0" dirty="0" smtClean="0"/>
            </a:br>
            <a:r>
              <a:rPr lang="en-US" sz="2400" b="0" dirty="0"/>
              <a:t>salazar@tsc.uc3m.es</a:t>
            </a:r>
            <a:endParaRPr sz="2400" b="0" dirty="0"/>
          </a:p>
        </p:txBody>
      </p:sp>
      <p:pic>
        <p:nvPicPr>
          <p:cNvPr id="1541" name="Google Shape;1541;p177" descr="C:\Users\marko\Pictures\clipart\StaffDirectory.jpg"/>
          <p:cNvPicPr preferRelativeResize="0"/>
          <p:nvPr/>
        </p:nvPicPr>
        <p:blipFill rotWithShape="1">
          <a:blip r:embed="rId3">
            <a:alphaModFix/>
          </a:blip>
          <a:srcRect/>
          <a:stretch/>
        </p:blipFill>
        <p:spPr>
          <a:xfrm>
            <a:off x="2669647" y="2836333"/>
            <a:ext cx="3815820" cy="3668904"/>
          </a:xfrm>
          <a:prstGeom prst="rect">
            <a:avLst/>
          </a:prstGeom>
          <a:noFill/>
          <a:ln>
            <a:noFill/>
          </a:ln>
        </p:spPr>
      </p:pic>
      <p:sp>
        <p:nvSpPr>
          <p:cNvPr id="1542" name="Google Shape;1542;p177"/>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z="1200">
                <a:solidFill>
                  <a:srgbClr val="0066A1"/>
                </a:solidFill>
                <a:latin typeface="Calibri"/>
                <a:ea typeface="Calibri"/>
                <a:cs typeface="Calibri"/>
                <a:sym typeface="Calibri"/>
              </a:rPr>
              <a:t>111</a:t>
            </a:fld>
            <a:endParaRPr sz="1200">
              <a:solidFill>
                <a:srgbClr val="0066A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67"/>
          <p:cNvSpPr txBox="1">
            <a:spLocks noGrp="1"/>
          </p:cNvSpPr>
          <p:nvPr>
            <p:ph type="title"/>
          </p:nvPr>
        </p:nvSpPr>
        <p:spPr>
          <a:xfrm>
            <a:off x="696913" y="40163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Member grades</a:t>
            </a:r>
            <a:br>
              <a:rPr lang="en-US"/>
            </a:br>
            <a:endParaRPr/>
          </a:p>
        </p:txBody>
      </p:sp>
      <p:sp>
        <p:nvSpPr>
          <p:cNvPr id="492" name="Google Shape;492;p67"/>
          <p:cNvSpPr txBox="1">
            <a:spLocks noGrp="1"/>
          </p:cNvSpPr>
          <p:nvPr>
            <p:ph type="body" idx="1"/>
          </p:nvPr>
        </p:nvSpPr>
        <p:spPr>
          <a:xfrm>
            <a:off x="339725" y="1157712"/>
            <a:ext cx="8610600" cy="4876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b="1" dirty="0"/>
              <a:t>Associate</a:t>
            </a:r>
            <a:r>
              <a:rPr lang="en-US" sz="2000" dirty="0"/>
              <a:t>: Technical and non-technical individuals who do not meet the qualifications for member grade but who wish to benefit from membership and partnership in IEEE, and for those who are progressing, through continuing education and work experience, toward qualifications for member grade</a:t>
            </a:r>
            <a:r>
              <a:rPr lang="en-US" sz="2000" dirty="0" smtClean="0"/>
              <a:t>.</a:t>
            </a:r>
          </a:p>
          <a:p>
            <a:pPr marL="342900" lvl="0" indent="-342900" algn="l" rtl="0">
              <a:spcBef>
                <a:spcPts val="0"/>
              </a:spcBef>
              <a:spcAft>
                <a:spcPts val="0"/>
              </a:spcAft>
              <a:buSzPts val="1600"/>
              <a:buFont typeface="Verdana"/>
              <a:buChar char="•"/>
            </a:pPr>
            <a:endParaRPr dirty="0"/>
          </a:p>
          <a:p>
            <a:pPr marL="0" lvl="0" indent="0" algn="l" rtl="0">
              <a:spcBef>
                <a:spcPts val="400"/>
              </a:spcBef>
              <a:spcAft>
                <a:spcPts val="0"/>
              </a:spcAft>
              <a:buSzPts val="1600"/>
              <a:buNone/>
            </a:pPr>
            <a:r>
              <a:rPr lang="en-US" sz="2000" dirty="0"/>
              <a:t>Student members outside of the IEEE-designated fields, upon graduation or upon reaching the eight-year limit (whichever occurs first), will be transferred to Associate member grade</a:t>
            </a:r>
            <a:r>
              <a:rPr lang="en-US" sz="2000" dirty="0" smtClean="0"/>
              <a:t>.</a:t>
            </a:r>
          </a:p>
          <a:p>
            <a:pPr marL="0" lvl="0" indent="0" algn="l" rtl="0">
              <a:spcBef>
                <a:spcPts val="480"/>
              </a:spcBef>
              <a:spcAft>
                <a:spcPts val="0"/>
              </a:spcAft>
              <a:buSzPts val="1920"/>
              <a:buFont typeface="Verdana"/>
              <a:buNone/>
            </a:pPr>
            <a:endParaRPr dirty="0"/>
          </a:p>
        </p:txBody>
      </p:sp>
      <p:sp>
        <p:nvSpPr>
          <p:cNvPr id="493" name="Google Shape;493;p67"/>
          <p:cNvSpPr txBox="1">
            <a:spLocks noGrp="1"/>
          </p:cNvSpPr>
          <p:nvPr>
            <p:ph type="sldNum" idx="12"/>
          </p:nvPr>
        </p:nvSpPr>
        <p:spPr>
          <a:xfrm>
            <a:off x="545408" y="6172200"/>
            <a:ext cx="3124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8"/>
          <p:cNvSpPr txBox="1">
            <a:spLocks noGrp="1"/>
          </p:cNvSpPr>
          <p:nvPr>
            <p:ph type="title"/>
          </p:nvPr>
        </p:nvSpPr>
        <p:spPr>
          <a:xfrm>
            <a:off x="696913" y="40163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Member grades</a:t>
            </a:r>
            <a:br>
              <a:rPr lang="en-US"/>
            </a:br>
            <a:endParaRPr/>
          </a:p>
        </p:txBody>
      </p:sp>
      <p:sp>
        <p:nvSpPr>
          <p:cNvPr id="499" name="Google Shape;499;p68"/>
          <p:cNvSpPr txBox="1">
            <a:spLocks noGrp="1"/>
          </p:cNvSpPr>
          <p:nvPr>
            <p:ph type="body" idx="1"/>
          </p:nvPr>
        </p:nvSpPr>
        <p:spPr>
          <a:xfrm>
            <a:off x="339725" y="1133648"/>
            <a:ext cx="8610600" cy="4876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b="1" dirty="0"/>
              <a:t>Member</a:t>
            </a:r>
            <a:r>
              <a:rPr lang="en-US" sz="2000" dirty="0"/>
              <a:t>: Those who have satisfied IEEE-specified educational requirements and/or who have demonstrated professional competence in IEEE-designated fields of interest. </a:t>
            </a:r>
            <a:endParaRPr lang="en-US" sz="2000" dirty="0" smtClean="0"/>
          </a:p>
          <a:p>
            <a:pPr marL="342900" lvl="0" indent="-342900" algn="l" rtl="0">
              <a:spcBef>
                <a:spcPts val="0"/>
              </a:spcBef>
              <a:spcAft>
                <a:spcPts val="0"/>
              </a:spcAft>
              <a:buSzPts val="1600"/>
              <a:buFont typeface="Verdana"/>
              <a:buChar char="•"/>
            </a:pPr>
            <a:endParaRPr lang="en-US" sz="2000" dirty="0"/>
          </a:p>
          <a:p>
            <a:pPr marL="342900" lvl="0" indent="-342900" algn="l" rtl="0">
              <a:spcBef>
                <a:spcPts val="0"/>
              </a:spcBef>
              <a:spcAft>
                <a:spcPts val="0"/>
              </a:spcAft>
              <a:buSzPts val="1600"/>
              <a:buFont typeface="Verdana"/>
              <a:buChar char="•"/>
            </a:pPr>
            <a:r>
              <a:rPr lang="en-US" sz="2000" dirty="0" smtClean="0"/>
              <a:t>For </a:t>
            </a:r>
            <a:r>
              <a:rPr lang="en-US" sz="2000" dirty="0"/>
              <a:t>admission or transfer to the grade of member, a candidate may be either:</a:t>
            </a:r>
            <a:endParaRPr dirty="0"/>
          </a:p>
          <a:p>
            <a:pPr marL="742950" lvl="1" indent="-285750" algn="l" rtl="0">
              <a:spcBef>
                <a:spcPts val="360"/>
              </a:spcBef>
              <a:spcAft>
                <a:spcPts val="0"/>
              </a:spcAft>
              <a:buSzPts val="1800"/>
              <a:buFont typeface="Verdana"/>
              <a:buChar char="-"/>
            </a:pPr>
            <a:r>
              <a:rPr lang="en-US" sz="1800" dirty="0"/>
              <a:t>An individual who has received a three- to five-year university-level or higher degree from an accredited institution or program and in an IEEE-designated field,</a:t>
            </a:r>
            <a:endParaRPr sz="1800" dirty="0"/>
          </a:p>
          <a:p>
            <a:pPr marL="742950" lvl="1" indent="-285750" algn="l" rtl="0">
              <a:spcBef>
                <a:spcPts val="360"/>
              </a:spcBef>
              <a:spcAft>
                <a:spcPts val="0"/>
              </a:spcAft>
              <a:buSzPts val="1800"/>
              <a:buFont typeface="Verdana"/>
              <a:buChar char="-"/>
            </a:pPr>
            <a:r>
              <a:rPr lang="en-US" sz="1800" dirty="0"/>
              <a:t>An individual who has received a three- to five-year university-level or higher degree from an accredited institution or program and who has at least three years of professional work experience engaged in teaching, creating, developing, practicing, or managing in IEEE-designated field,</a:t>
            </a:r>
            <a:endParaRPr sz="1800" dirty="0"/>
          </a:p>
          <a:p>
            <a:pPr marL="742950" lvl="1" indent="-285750" algn="l" rtl="0">
              <a:spcBef>
                <a:spcPts val="360"/>
              </a:spcBef>
              <a:spcAft>
                <a:spcPts val="0"/>
              </a:spcAft>
              <a:buSzPts val="1800"/>
              <a:buFont typeface="Verdana"/>
              <a:buChar char="-"/>
            </a:pPr>
            <a:r>
              <a:rPr lang="en-US" sz="1800" dirty="0"/>
              <a:t>An individual who, through at least six years of professional work experience, has demonstrated competence in teaching, creating, developing, practicing, or managing within IEEE-designated fields.</a:t>
            </a:r>
            <a:endParaRPr sz="1800" dirty="0"/>
          </a:p>
        </p:txBody>
      </p:sp>
      <p:sp>
        <p:nvSpPr>
          <p:cNvPr id="500" name="Google Shape;500;p68"/>
          <p:cNvSpPr txBox="1">
            <a:spLocks noGrp="1"/>
          </p:cNvSpPr>
          <p:nvPr>
            <p:ph type="sldNum" idx="12"/>
          </p:nvPr>
        </p:nvSpPr>
        <p:spPr>
          <a:xfrm>
            <a:off x="545408" y="6172200"/>
            <a:ext cx="3124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69"/>
          <p:cNvSpPr txBox="1">
            <a:spLocks noGrp="1"/>
          </p:cNvSpPr>
          <p:nvPr>
            <p:ph type="title"/>
          </p:nvPr>
        </p:nvSpPr>
        <p:spPr>
          <a:xfrm>
            <a:off x="696913" y="40163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Member grades</a:t>
            </a:r>
            <a:br>
              <a:rPr lang="en-US"/>
            </a:br>
            <a:endParaRPr/>
          </a:p>
        </p:txBody>
      </p:sp>
      <p:sp>
        <p:nvSpPr>
          <p:cNvPr id="506" name="Google Shape;506;p69"/>
          <p:cNvSpPr txBox="1">
            <a:spLocks noGrp="1"/>
          </p:cNvSpPr>
          <p:nvPr>
            <p:ph type="body" idx="1"/>
          </p:nvPr>
        </p:nvSpPr>
        <p:spPr>
          <a:xfrm>
            <a:off x="339724" y="977232"/>
            <a:ext cx="8804275" cy="4876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b="1" dirty="0"/>
              <a:t>Senior Member</a:t>
            </a:r>
            <a:r>
              <a:rPr lang="en-US" sz="2000" dirty="0"/>
              <a:t>: Highest grade for which application may be made. Requires experience reflecting professional maturity. A candidate shall be an engineer, scientist, educator, technical executive, or originator in IEEE-designated </a:t>
            </a:r>
            <a:r>
              <a:rPr lang="en-US" sz="2000" dirty="0" smtClean="0"/>
              <a:t>fields </a:t>
            </a:r>
            <a:r>
              <a:rPr lang="en-US" sz="2000" dirty="0"/>
              <a:t>and shall have been in professional practice for at least ten years and shown significant performance over a period of at least five of those years, such performance including one or more of the following:</a:t>
            </a:r>
            <a:endParaRPr sz="2000" dirty="0"/>
          </a:p>
          <a:p>
            <a:pPr marL="742950" lvl="1" indent="-285750" algn="l" rtl="0">
              <a:spcBef>
                <a:spcPts val="320"/>
              </a:spcBef>
              <a:spcAft>
                <a:spcPts val="0"/>
              </a:spcAft>
              <a:buSzPts val="1600"/>
              <a:buFont typeface="Verdana"/>
              <a:buChar char="-"/>
            </a:pPr>
            <a:r>
              <a:rPr lang="en-US" sz="1600" dirty="0"/>
              <a:t>Substantial responsibility or achievement in IEEE-designated fields,</a:t>
            </a:r>
            <a:endParaRPr dirty="0"/>
          </a:p>
          <a:p>
            <a:pPr marL="742950" lvl="1" indent="-285750" algn="l" rtl="0">
              <a:spcBef>
                <a:spcPts val="320"/>
              </a:spcBef>
              <a:spcAft>
                <a:spcPts val="0"/>
              </a:spcAft>
              <a:buSzPts val="1600"/>
              <a:buFont typeface="Verdana"/>
              <a:buChar char="-"/>
            </a:pPr>
            <a:r>
              <a:rPr lang="en-US" sz="1600" dirty="0"/>
              <a:t>Publication of papers, books, or inventions in IEEE-designated fields,</a:t>
            </a:r>
            <a:endParaRPr dirty="0"/>
          </a:p>
          <a:p>
            <a:pPr marL="742950" lvl="1" indent="-285750" algn="l" rtl="0">
              <a:spcBef>
                <a:spcPts val="320"/>
              </a:spcBef>
              <a:spcAft>
                <a:spcPts val="0"/>
              </a:spcAft>
              <a:buSzPts val="1600"/>
              <a:buFont typeface="Verdana"/>
              <a:buChar char="-"/>
            </a:pPr>
            <a:r>
              <a:rPr lang="en-US" sz="1600" dirty="0"/>
              <a:t>Technical direction or management of important work with evidence of accomplishment in IEEE-designated fields, </a:t>
            </a:r>
            <a:endParaRPr dirty="0"/>
          </a:p>
          <a:p>
            <a:pPr marL="742950" lvl="1" indent="-285750" algn="l" rtl="0">
              <a:spcBef>
                <a:spcPts val="320"/>
              </a:spcBef>
              <a:spcAft>
                <a:spcPts val="0"/>
              </a:spcAft>
              <a:buSzPts val="1600"/>
              <a:buFont typeface="Verdana"/>
              <a:buChar char="-"/>
            </a:pPr>
            <a:r>
              <a:rPr lang="en-US" sz="1600" dirty="0"/>
              <a:t>Recognized contributions to the welfare of the professions encompassed by IEEE-designated fields,</a:t>
            </a:r>
            <a:endParaRPr dirty="0"/>
          </a:p>
          <a:p>
            <a:pPr marL="742950" lvl="1" indent="-285750" algn="l" rtl="0">
              <a:spcBef>
                <a:spcPts val="320"/>
              </a:spcBef>
              <a:spcAft>
                <a:spcPts val="0"/>
              </a:spcAft>
              <a:buSzPts val="1600"/>
              <a:buFont typeface="Verdana"/>
              <a:buChar char="-"/>
            </a:pPr>
            <a:r>
              <a:rPr lang="en-US" sz="1600" dirty="0"/>
              <a:t>Development or furtherance of important courses in one or more of the IEEE-designated fields at an institution in the REP list,</a:t>
            </a:r>
            <a:endParaRPr dirty="0"/>
          </a:p>
          <a:p>
            <a:pPr marL="742950" lvl="1" indent="-285750" algn="l" rtl="0">
              <a:spcBef>
                <a:spcPts val="320"/>
              </a:spcBef>
              <a:spcAft>
                <a:spcPts val="0"/>
              </a:spcAft>
              <a:buSzPts val="1600"/>
              <a:buFont typeface="Verdana"/>
              <a:buChar char="-"/>
            </a:pPr>
            <a:r>
              <a:rPr lang="en-US" sz="1600" dirty="0"/>
              <a:t>Contributions equivalent to those of the above areas related to IEEE-designated fields, provided these contributions serve to advance progress substantially in IEEE-designated fields.</a:t>
            </a:r>
            <a:endParaRPr sz="1600" dirty="0"/>
          </a:p>
        </p:txBody>
      </p:sp>
      <p:sp>
        <p:nvSpPr>
          <p:cNvPr id="507" name="Google Shape;507;p69"/>
          <p:cNvSpPr txBox="1">
            <a:spLocks noGrp="1"/>
          </p:cNvSpPr>
          <p:nvPr>
            <p:ph type="sldNum" idx="12"/>
          </p:nvPr>
        </p:nvSpPr>
        <p:spPr>
          <a:xfrm>
            <a:off x="545408" y="6172200"/>
            <a:ext cx="3124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70"/>
          <p:cNvSpPr txBox="1">
            <a:spLocks noGrp="1"/>
          </p:cNvSpPr>
          <p:nvPr>
            <p:ph type="title"/>
          </p:nvPr>
        </p:nvSpPr>
        <p:spPr>
          <a:xfrm>
            <a:off x="696913" y="40163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Member grades</a:t>
            </a:r>
            <a:br>
              <a:rPr lang="en-US"/>
            </a:br>
            <a:endParaRPr/>
          </a:p>
        </p:txBody>
      </p:sp>
      <p:sp>
        <p:nvSpPr>
          <p:cNvPr id="513" name="Google Shape;513;p70"/>
          <p:cNvSpPr txBox="1">
            <a:spLocks noGrp="1"/>
          </p:cNvSpPr>
          <p:nvPr>
            <p:ph type="body" idx="1"/>
          </p:nvPr>
        </p:nvSpPr>
        <p:spPr>
          <a:xfrm>
            <a:off x="339725" y="977232"/>
            <a:ext cx="8635834" cy="4876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b="1" dirty="0"/>
              <a:t>Fellow</a:t>
            </a:r>
            <a:r>
              <a:rPr lang="en-US" sz="2000" dirty="0"/>
              <a:t>: Recognizes unusual distinction in the profession and is conferred only by invitation of the Board of Directors upon a person with an extraordinary record of accomplishments in any of IEEE’s designated fields of interest. </a:t>
            </a:r>
            <a:endParaRPr sz="2000" dirty="0"/>
          </a:p>
          <a:p>
            <a:pPr marL="742950" lvl="1" indent="-285750" algn="l" rtl="0">
              <a:spcBef>
                <a:spcPts val="320"/>
              </a:spcBef>
              <a:spcAft>
                <a:spcPts val="0"/>
              </a:spcAft>
              <a:buSzPts val="1600"/>
              <a:buFont typeface="Verdana"/>
              <a:buChar char="-"/>
            </a:pPr>
            <a:r>
              <a:rPr lang="en-US" sz="1600" dirty="0"/>
              <a:t>The candidate shall hold Senior member grade at the time the nomination is submitted. </a:t>
            </a:r>
            <a:endParaRPr sz="1600" dirty="0"/>
          </a:p>
          <a:p>
            <a:pPr marL="742950" lvl="1" indent="-285750" algn="l" rtl="0">
              <a:spcBef>
                <a:spcPts val="320"/>
              </a:spcBef>
              <a:spcAft>
                <a:spcPts val="0"/>
              </a:spcAft>
              <a:buSzPts val="1600"/>
              <a:buFont typeface="Verdana"/>
              <a:buChar char="-"/>
            </a:pPr>
            <a:r>
              <a:rPr lang="en-US" sz="1600" dirty="0"/>
              <a:t>Normally, the candidate shall have been a member in any grade for a period of five years or more preceding 1 January of the year of </a:t>
            </a:r>
            <a:r>
              <a:rPr lang="en-US" sz="1600" dirty="0" smtClean="0"/>
              <a:t>elevation; </a:t>
            </a:r>
            <a:r>
              <a:rPr lang="en-US" sz="1600" dirty="0"/>
              <a:t>however, the five-year membership requirement may be waived for a Fellow candidate who has been engaged in professional practice (as needed to qualify for Senior member grade) in a geographical area where, in the judgment of the Board of Directors, it was difficult to become a member previously, as evidenced by the absence of a Section previously and the recent formation of a new Section to cover that geographical area. In such case, membership of five years or more in a recognized local electrical, electronics, or computer-engineering society may substitute for the five-year IEEE membership requirement, when the nomination is submitted within four years after the formation of the new Section.</a:t>
            </a:r>
            <a:endParaRPr dirty="0"/>
          </a:p>
          <a:p>
            <a:pPr marL="342900" lvl="0" indent="-261620" algn="l" rtl="0">
              <a:spcBef>
                <a:spcPts val="320"/>
              </a:spcBef>
              <a:spcAft>
                <a:spcPts val="0"/>
              </a:spcAft>
              <a:buSzPts val="1280"/>
              <a:buFont typeface="Verdana"/>
              <a:buNone/>
            </a:pPr>
            <a:endParaRPr sz="1600" dirty="0"/>
          </a:p>
          <a:p>
            <a:pPr marL="342900" lvl="0" indent="-200660" algn="l" rtl="0">
              <a:spcBef>
                <a:spcPts val="560"/>
              </a:spcBef>
              <a:spcAft>
                <a:spcPts val="0"/>
              </a:spcAft>
              <a:buSzPts val="2240"/>
              <a:buFont typeface="Verdana"/>
              <a:buNone/>
            </a:pPr>
            <a:endParaRPr dirty="0"/>
          </a:p>
        </p:txBody>
      </p:sp>
      <p:sp>
        <p:nvSpPr>
          <p:cNvPr id="514" name="Google Shape;514;p70"/>
          <p:cNvSpPr txBox="1">
            <a:spLocks noGrp="1"/>
          </p:cNvSpPr>
          <p:nvPr>
            <p:ph type="sldNum" idx="12"/>
          </p:nvPr>
        </p:nvSpPr>
        <p:spPr>
          <a:xfrm>
            <a:off x="545408" y="6172200"/>
            <a:ext cx="3124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71"/>
          <p:cNvSpPr txBox="1">
            <a:spLocks noGrp="1"/>
          </p:cNvSpPr>
          <p:nvPr>
            <p:ph type="title"/>
          </p:nvPr>
        </p:nvSpPr>
        <p:spPr>
          <a:xfrm>
            <a:off x="696913" y="40163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Other categories</a:t>
            </a:r>
            <a:br>
              <a:rPr lang="en-US"/>
            </a:br>
            <a:endParaRPr/>
          </a:p>
        </p:txBody>
      </p:sp>
      <p:sp>
        <p:nvSpPr>
          <p:cNvPr id="520" name="Google Shape;520;p71"/>
          <p:cNvSpPr txBox="1">
            <a:spLocks noGrp="1"/>
          </p:cNvSpPr>
          <p:nvPr>
            <p:ph type="body" idx="1"/>
          </p:nvPr>
        </p:nvSpPr>
        <p:spPr>
          <a:xfrm>
            <a:off x="339725" y="1097552"/>
            <a:ext cx="8720054" cy="4876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b="1" dirty="0"/>
              <a:t>Life member</a:t>
            </a:r>
            <a:r>
              <a:rPr lang="en-US" sz="2000" dirty="0"/>
              <a:t>: Member who has reached the age of 65 years and who has been a member of IEEE (or one of its predecessor societies) for such a period that the sum of his/her age and his/her years of membership equals or exceeds 100 years. </a:t>
            </a:r>
            <a:endParaRPr dirty="0"/>
          </a:p>
          <a:p>
            <a:pPr marL="742950" lvl="1" indent="-285750" algn="l" rtl="0">
              <a:spcBef>
                <a:spcPts val="320"/>
              </a:spcBef>
              <a:spcAft>
                <a:spcPts val="0"/>
              </a:spcAft>
              <a:buSzPts val="1600"/>
              <a:buFont typeface="Verdana"/>
              <a:buChar char="-"/>
            </a:pPr>
            <a:r>
              <a:rPr lang="en-US" sz="1600" dirty="0"/>
              <a:t>Basic dues and assessments are waived for those achieving Life Member status.</a:t>
            </a:r>
            <a:endParaRPr sz="1600" dirty="0"/>
          </a:p>
          <a:p>
            <a:pPr marL="342900" lvl="0" indent="-342900" algn="l" rtl="0">
              <a:spcBef>
                <a:spcPts val="400"/>
              </a:spcBef>
              <a:spcAft>
                <a:spcPts val="0"/>
              </a:spcAft>
              <a:buSzPts val="1600"/>
              <a:buFont typeface="Verdana"/>
              <a:buChar char="•"/>
            </a:pPr>
            <a:endParaRPr lang="en-US" sz="2000" b="1" dirty="0" smtClean="0"/>
          </a:p>
          <a:p>
            <a:pPr marL="342900" lvl="0" indent="-342900" algn="l" rtl="0">
              <a:spcBef>
                <a:spcPts val="400"/>
              </a:spcBef>
              <a:spcAft>
                <a:spcPts val="0"/>
              </a:spcAft>
              <a:buSzPts val="1600"/>
              <a:buFont typeface="Verdana"/>
              <a:buChar char="•"/>
            </a:pPr>
            <a:r>
              <a:rPr lang="en-US" sz="2000" b="1" dirty="0" smtClean="0"/>
              <a:t>Young </a:t>
            </a:r>
            <a:r>
              <a:rPr lang="en-US" sz="2000" b="1" dirty="0"/>
              <a:t>Professionals</a:t>
            </a:r>
            <a:r>
              <a:rPr lang="en-US" sz="2000" dirty="0"/>
              <a:t>: Post-Student members who are within 15 years of receiving their first professional degree with an option to participate beyond the 15-year time span.</a:t>
            </a:r>
            <a:endParaRPr dirty="0"/>
          </a:p>
          <a:p>
            <a:pPr marL="342900" lvl="0" indent="-342900" algn="l" rtl="0">
              <a:spcBef>
                <a:spcPts val="400"/>
              </a:spcBef>
              <a:spcAft>
                <a:spcPts val="0"/>
              </a:spcAft>
              <a:buSzPts val="1600"/>
              <a:buFont typeface="Verdana"/>
              <a:buChar char="•"/>
            </a:pPr>
            <a:endParaRPr lang="en-US" sz="2000" b="1" dirty="0" smtClean="0"/>
          </a:p>
          <a:p>
            <a:pPr marL="342900" lvl="0" indent="-342900" algn="l" rtl="0">
              <a:spcBef>
                <a:spcPts val="400"/>
              </a:spcBef>
              <a:spcAft>
                <a:spcPts val="0"/>
              </a:spcAft>
              <a:buSzPts val="1600"/>
              <a:buFont typeface="Verdana"/>
              <a:buChar char="•"/>
            </a:pPr>
            <a:r>
              <a:rPr lang="en-US" sz="2000" b="1" dirty="0" smtClean="0"/>
              <a:t>Society </a:t>
            </a:r>
            <a:r>
              <a:rPr lang="en-US" sz="2000" b="1" dirty="0"/>
              <a:t>Affiliate</a:t>
            </a:r>
            <a:r>
              <a:rPr lang="en-US" sz="2000" dirty="0"/>
              <a:t>: Member of an IEEE Society who are not IEEE members and are not entitled to any IEEE benefits or services that are reserved solely for IEEE members. </a:t>
            </a:r>
            <a:endParaRPr dirty="0"/>
          </a:p>
          <a:p>
            <a:pPr marL="742950" lvl="1" indent="-285750" algn="l" rtl="0">
              <a:spcBef>
                <a:spcPts val="320"/>
              </a:spcBef>
              <a:spcAft>
                <a:spcPts val="0"/>
              </a:spcAft>
              <a:buSzPts val="1600"/>
              <a:buFont typeface="Verdana"/>
              <a:buChar char="-"/>
            </a:pPr>
            <a:r>
              <a:rPr lang="en-US" sz="1600" dirty="0"/>
              <a:t>All affiliate benefits and services come directly from the individual IEEE Society offering affiliation.</a:t>
            </a:r>
            <a:endParaRPr dirty="0"/>
          </a:p>
          <a:p>
            <a:pPr marL="742950" lvl="1" indent="-285750" algn="l" rtl="0">
              <a:spcBef>
                <a:spcPts val="320"/>
              </a:spcBef>
              <a:spcAft>
                <a:spcPts val="0"/>
              </a:spcAft>
              <a:buSzPts val="1600"/>
              <a:buFont typeface="Verdana"/>
              <a:buChar char="-"/>
            </a:pPr>
            <a:r>
              <a:rPr lang="en-US" sz="1600" dirty="0"/>
              <a:t>For each Society one is affiliated with, the applicant pays a separate annual affiliate fee plus that IEEE Society's annual membership dues.</a:t>
            </a:r>
            <a:endParaRPr dirty="0"/>
          </a:p>
          <a:p>
            <a:pPr marL="742950" lvl="1" indent="-285750" algn="l" rtl="0">
              <a:spcBef>
                <a:spcPts val="320"/>
              </a:spcBef>
              <a:spcAft>
                <a:spcPts val="0"/>
              </a:spcAft>
              <a:buSzPts val="1600"/>
              <a:buFont typeface="Verdana"/>
              <a:buChar char="-"/>
            </a:pPr>
            <a:r>
              <a:rPr lang="en-US" sz="1600" dirty="0"/>
              <a:t>Not all Societies offer affiliation.</a:t>
            </a:r>
            <a:endParaRPr dirty="0"/>
          </a:p>
          <a:p>
            <a:pPr marL="742950" lvl="1" indent="-184150" algn="l" rtl="0">
              <a:spcBef>
                <a:spcPts val="320"/>
              </a:spcBef>
              <a:spcAft>
                <a:spcPts val="0"/>
              </a:spcAft>
              <a:buSzPts val="1600"/>
              <a:buFont typeface="Verdana"/>
              <a:buNone/>
            </a:pPr>
            <a:endParaRPr sz="1600" dirty="0"/>
          </a:p>
          <a:p>
            <a:pPr marL="742950" lvl="1" indent="-120650" algn="l" rtl="0">
              <a:spcBef>
                <a:spcPts val="520"/>
              </a:spcBef>
              <a:spcAft>
                <a:spcPts val="0"/>
              </a:spcAft>
              <a:buSzPts val="2600"/>
              <a:buFont typeface="Verdana"/>
              <a:buNone/>
            </a:pPr>
            <a:endParaRPr dirty="0"/>
          </a:p>
          <a:p>
            <a:pPr marL="342900" lvl="0" indent="-200660" algn="l" rtl="0">
              <a:spcBef>
                <a:spcPts val="560"/>
              </a:spcBef>
              <a:spcAft>
                <a:spcPts val="0"/>
              </a:spcAft>
              <a:buSzPts val="2240"/>
              <a:buFont typeface="Verdana"/>
              <a:buNone/>
            </a:pPr>
            <a:endParaRPr dirty="0"/>
          </a:p>
        </p:txBody>
      </p:sp>
      <p:sp>
        <p:nvSpPr>
          <p:cNvPr id="521" name="Google Shape;521;p71"/>
          <p:cNvSpPr txBox="1">
            <a:spLocks noGrp="1"/>
          </p:cNvSpPr>
          <p:nvPr>
            <p:ph type="sldNum" idx="12"/>
          </p:nvPr>
        </p:nvSpPr>
        <p:spPr>
          <a:xfrm>
            <a:off x="545408" y="6172200"/>
            <a:ext cx="3124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0">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0">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7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IEEE quick facts (1)</a:t>
            </a:r>
            <a:br>
              <a:rPr lang="en-US"/>
            </a:br>
            <a:endParaRPr sz="2800"/>
          </a:p>
        </p:txBody>
      </p:sp>
      <p:sp>
        <p:nvSpPr>
          <p:cNvPr id="529" name="Google Shape;529;p72"/>
          <p:cNvSpPr txBox="1">
            <a:spLocks noGrp="1"/>
          </p:cNvSpPr>
          <p:nvPr>
            <p:ph type="body" idx="1"/>
          </p:nvPr>
        </p:nvSpPr>
        <p:spPr>
          <a:xfrm>
            <a:off x="685799" y="1447800"/>
            <a:ext cx="83139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dirty="0"/>
              <a:t>More than </a:t>
            </a:r>
            <a:r>
              <a:rPr lang="en-US" sz="2000" b="1" dirty="0" smtClean="0"/>
              <a:t>407,000 </a:t>
            </a:r>
            <a:r>
              <a:rPr lang="en-US" sz="2000" b="1" dirty="0"/>
              <a:t>members </a:t>
            </a:r>
            <a:r>
              <a:rPr lang="en-US" sz="2000" dirty="0"/>
              <a:t>in 160 countries; </a:t>
            </a:r>
            <a:br>
              <a:rPr lang="en-US" sz="2000" dirty="0"/>
            </a:br>
            <a:r>
              <a:rPr lang="en-US" sz="2000" dirty="0" smtClean="0"/>
              <a:t>39.8 </a:t>
            </a:r>
            <a:r>
              <a:rPr lang="en-US" sz="2000" dirty="0"/>
              <a:t>% live in the United States (R1-R6), </a:t>
            </a:r>
            <a:r>
              <a:rPr lang="en-US" sz="2000" dirty="0" smtClean="0"/>
              <a:t>60.1 % </a:t>
            </a:r>
            <a:r>
              <a:rPr lang="en-US" sz="2000" dirty="0"/>
              <a:t>in R7-R10.</a:t>
            </a:r>
            <a:endParaRPr dirty="0"/>
          </a:p>
          <a:p>
            <a:pPr marL="342900" lvl="0" indent="-292100" algn="l" rtl="0">
              <a:spcBef>
                <a:spcPts val="200"/>
              </a:spcBef>
              <a:spcAft>
                <a:spcPts val="0"/>
              </a:spcAft>
              <a:buSzPts val="800"/>
              <a:buFont typeface="Verdana"/>
              <a:buNone/>
            </a:pPr>
            <a:endParaRPr sz="1000" dirty="0"/>
          </a:p>
          <a:p>
            <a:pPr marL="342900" lvl="0" indent="-342900" algn="l" rtl="0">
              <a:spcBef>
                <a:spcPts val="400"/>
              </a:spcBef>
              <a:spcAft>
                <a:spcPts val="0"/>
              </a:spcAft>
              <a:buSzPts val="1600"/>
              <a:buFont typeface="Verdana"/>
              <a:buChar char="▸"/>
            </a:pPr>
            <a:r>
              <a:rPr lang="en-US" sz="2000" dirty="0"/>
              <a:t>More than </a:t>
            </a:r>
            <a:r>
              <a:rPr lang="en-US" sz="2000" b="1" dirty="0" smtClean="0"/>
              <a:t>116,000 </a:t>
            </a:r>
            <a:r>
              <a:rPr lang="en-US" sz="2000" b="1" dirty="0"/>
              <a:t>student members.</a:t>
            </a:r>
            <a:endParaRPr dirty="0"/>
          </a:p>
          <a:p>
            <a:pPr marL="342900" lvl="0" indent="-292100" algn="l" rtl="0">
              <a:spcBef>
                <a:spcPts val="200"/>
              </a:spcBef>
              <a:spcAft>
                <a:spcPts val="0"/>
              </a:spcAft>
              <a:buSzPts val="800"/>
              <a:buFont typeface="Verdana"/>
              <a:buNone/>
            </a:pPr>
            <a:endParaRPr sz="1000" dirty="0">
              <a:solidFill>
                <a:srgbClr val="FF0000"/>
              </a:solidFill>
            </a:endParaRPr>
          </a:p>
          <a:p>
            <a:pPr marL="342900" lvl="0" indent="-342900" algn="l" rtl="0">
              <a:spcBef>
                <a:spcPts val="400"/>
              </a:spcBef>
              <a:spcAft>
                <a:spcPts val="0"/>
              </a:spcAft>
              <a:buSzPts val="1600"/>
              <a:buFont typeface="Verdana"/>
              <a:buChar char="▸"/>
            </a:pPr>
            <a:r>
              <a:rPr lang="en-US" sz="2000" b="1" dirty="0" smtClean="0"/>
              <a:t>342 </a:t>
            </a:r>
            <a:r>
              <a:rPr lang="en-US" sz="2000" b="1" dirty="0"/>
              <a:t>Sections </a:t>
            </a:r>
            <a:r>
              <a:rPr lang="en-US" sz="2000" dirty="0"/>
              <a:t>in 10 geographic Regions worldwide.</a:t>
            </a:r>
            <a:endParaRPr dirty="0"/>
          </a:p>
          <a:p>
            <a:pPr marL="342900" lvl="0" indent="-292100" algn="l" rtl="0">
              <a:spcBef>
                <a:spcPts val="200"/>
              </a:spcBef>
              <a:spcAft>
                <a:spcPts val="0"/>
              </a:spcAft>
              <a:buSzPts val="800"/>
              <a:buFont typeface="Verdana"/>
              <a:buNone/>
            </a:pPr>
            <a:endParaRPr sz="1000" dirty="0"/>
          </a:p>
          <a:p>
            <a:pPr marL="342900" lvl="0" indent="-342900" algn="l" rtl="0">
              <a:spcBef>
                <a:spcPts val="400"/>
              </a:spcBef>
              <a:spcAft>
                <a:spcPts val="0"/>
              </a:spcAft>
              <a:buSzPts val="1600"/>
              <a:buFont typeface="Verdana"/>
              <a:buChar char="▸"/>
            </a:pPr>
            <a:r>
              <a:rPr lang="en-US" sz="2000" b="1" dirty="0" smtClean="0"/>
              <a:t>2,562 </a:t>
            </a:r>
            <a:r>
              <a:rPr lang="en-US" sz="2000" b="1" dirty="0"/>
              <a:t>Chapters </a:t>
            </a:r>
            <a:r>
              <a:rPr lang="en-US" sz="2000" dirty="0"/>
              <a:t>unite local members with similar technical interests.  </a:t>
            </a:r>
            <a:endParaRPr dirty="0"/>
          </a:p>
          <a:p>
            <a:pPr marL="342900" lvl="0" indent="-292100" algn="l" rtl="0">
              <a:spcBef>
                <a:spcPts val="200"/>
              </a:spcBef>
              <a:spcAft>
                <a:spcPts val="0"/>
              </a:spcAft>
              <a:buSzPts val="800"/>
              <a:buFont typeface="Verdana"/>
              <a:buNone/>
            </a:pPr>
            <a:endParaRPr sz="1000" dirty="0"/>
          </a:p>
          <a:p>
            <a:pPr marL="342900" lvl="0" indent="-342900" algn="l" rtl="0">
              <a:spcBef>
                <a:spcPts val="400"/>
              </a:spcBef>
              <a:spcAft>
                <a:spcPts val="0"/>
              </a:spcAft>
              <a:buSzPts val="1600"/>
              <a:buFont typeface="Verdana"/>
              <a:buChar char="▸"/>
            </a:pPr>
            <a:r>
              <a:rPr lang="en-US" sz="2000" b="1" dirty="0" smtClean="0"/>
              <a:t>3,485 </a:t>
            </a:r>
            <a:r>
              <a:rPr lang="en-US" sz="2000" b="1" dirty="0"/>
              <a:t>Student Branches </a:t>
            </a:r>
            <a:r>
              <a:rPr lang="en-US" sz="2000" dirty="0"/>
              <a:t>at colleges and universities in 100 countries.</a:t>
            </a:r>
            <a:endParaRPr dirty="0"/>
          </a:p>
          <a:p>
            <a:pPr marL="342900" lvl="0" indent="-292100" algn="l" rtl="0">
              <a:spcBef>
                <a:spcPts val="200"/>
              </a:spcBef>
              <a:spcAft>
                <a:spcPts val="0"/>
              </a:spcAft>
              <a:buSzPts val="800"/>
              <a:buFont typeface="Verdana"/>
              <a:buNone/>
            </a:pPr>
            <a:endParaRPr sz="1000" dirty="0"/>
          </a:p>
          <a:p>
            <a:pPr marL="342900" lvl="0" indent="-342900" algn="l" rtl="0">
              <a:spcBef>
                <a:spcPts val="400"/>
              </a:spcBef>
              <a:spcAft>
                <a:spcPts val="0"/>
              </a:spcAft>
              <a:buSzPts val="1600"/>
              <a:buFont typeface="Verdana"/>
              <a:buChar char="▸"/>
            </a:pPr>
            <a:r>
              <a:rPr lang="en-US" sz="2000" b="1" dirty="0" smtClean="0"/>
              <a:t>2,877</a:t>
            </a:r>
            <a:r>
              <a:rPr lang="en-US" sz="2000" b="1" dirty="0"/>
              <a:t> Student Branch Chapters </a:t>
            </a:r>
            <a:r>
              <a:rPr lang="en-US" sz="2000" dirty="0"/>
              <a:t>of IEEE Technical Societies.</a:t>
            </a:r>
            <a:endParaRPr dirty="0"/>
          </a:p>
        </p:txBody>
      </p:sp>
      <p:sp>
        <p:nvSpPr>
          <p:cNvPr id="530" name="Google Shape;530;p72"/>
          <p:cNvSpPr txBox="1">
            <a:spLocks noGrp="1"/>
          </p:cNvSpPr>
          <p:nvPr>
            <p:ph type="sldNum" idx="12"/>
          </p:nvPr>
        </p:nvSpPr>
        <p:spPr>
          <a:xfrm>
            <a:off x="533400" y="6172200"/>
            <a:ext cx="6858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7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IEEE quick facts (2)</a:t>
            </a:r>
            <a:br>
              <a:rPr lang="en-US"/>
            </a:br>
            <a:endParaRPr sz="2800"/>
          </a:p>
        </p:txBody>
      </p:sp>
      <p:sp>
        <p:nvSpPr>
          <p:cNvPr id="538" name="Google Shape;538;p73"/>
          <p:cNvSpPr txBox="1">
            <a:spLocks noGrp="1"/>
          </p:cNvSpPr>
          <p:nvPr>
            <p:ph type="body" idx="1"/>
          </p:nvPr>
        </p:nvSpPr>
        <p:spPr>
          <a:xfrm>
            <a:off x="685800" y="1447800"/>
            <a:ext cx="81231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b="1" dirty="0" smtClean="0"/>
              <a:t>580</a:t>
            </a:r>
            <a:r>
              <a:rPr lang="en-US" sz="2000" b="1" dirty="0" smtClean="0">
                <a:solidFill>
                  <a:srgbClr val="FF0000"/>
                </a:solidFill>
              </a:rPr>
              <a:t> </a:t>
            </a:r>
            <a:r>
              <a:rPr lang="en-US" sz="2000" b="1" dirty="0"/>
              <a:t>Affinity Groups</a:t>
            </a:r>
            <a:r>
              <a:rPr lang="en-US" sz="2000" dirty="0"/>
              <a:t>, non-technical sub-units: </a:t>
            </a:r>
            <a:br>
              <a:rPr lang="en-US" sz="2000" dirty="0"/>
            </a:br>
            <a:r>
              <a:rPr lang="en-US" sz="2000" dirty="0"/>
              <a:t>Young Professionals (YP), Women in Engineering (WIE), Life Members (LM), IEEE-USA Consultants’ Network.</a:t>
            </a:r>
            <a:endParaRPr dirty="0"/>
          </a:p>
          <a:p>
            <a:pPr marL="342900" lvl="0" indent="-292100" algn="l" rtl="0">
              <a:spcBef>
                <a:spcPts val="200"/>
              </a:spcBef>
              <a:spcAft>
                <a:spcPts val="0"/>
              </a:spcAft>
              <a:buSzPts val="800"/>
              <a:buFont typeface="Verdana"/>
              <a:buNone/>
            </a:pPr>
            <a:endParaRPr sz="1000" dirty="0"/>
          </a:p>
          <a:p>
            <a:pPr marL="342900" lvl="0" indent="-342900" algn="l" rtl="0">
              <a:spcBef>
                <a:spcPts val="400"/>
              </a:spcBef>
              <a:spcAft>
                <a:spcPts val="0"/>
              </a:spcAft>
              <a:buSzPts val="1600"/>
              <a:buFont typeface="Verdana"/>
              <a:buChar char="▸"/>
            </a:pPr>
            <a:r>
              <a:rPr lang="en-US" sz="2000" b="1" dirty="0"/>
              <a:t>39 Societies </a:t>
            </a:r>
            <a:r>
              <a:rPr lang="en-US" sz="2000" dirty="0"/>
              <a:t>and </a:t>
            </a:r>
            <a:r>
              <a:rPr lang="en-US" sz="2000" b="1" dirty="0"/>
              <a:t>7 technical Councils </a:t>
            </a:r>
            <a:r>
              <a:rPr lang="en-US" sz="2000" dirty="0"/>
              <a:t>representing the wide range of IEEE technical interests.</a:t>
            </a:r>
            <a:endParaRPr dirty="0"/>
          </a:p>
          <a:p>
            <a:pPr marL="342900" lvl="0" indent="-292100" algn="l" rtl="0">
              <a:spcBef>
                <a:spcPts val="200"/>
              </a:spcBef>
              <a:spcAft>
                <a:spcPts val="0"/>
              </a:spcAft>
              <a:buSzPts val="800"/>
              <a:buFont typeface="Verdana"/>
              <a:buNone/>
            </a:pPr>
            <a:endParaRPr sz="1000" dirty="0"/>
          </a:p>
          <a:p>
            <a:pPr marL="342900" lvl="0" indent="-342900" algn="l" rtl="0">
              <a:spcBef>
                <a:spcPts val="400"/>
              </a:spcBef>
              <a:spcAft>
                <a:spcPts val="0"/>
              </a:spcAft>
              <a:buSzPts val="1600"/>
              <a:buFont typeface="Verdana"/>
              <a:buChar char="▸"/>
            </a:pPr>
            <a:r>
              <a:rPr lang="en-US" sz="2000" dirty="0"/>
              <a:t>More than </a:t>
            </a:r>
            <a:r>
              <a:rPr lang="en-US" sz="2000" b="1" dirty="0" smtClean="0"/>
              <a:t>5</a:t>
            </a:r>
            <a:r>
              <a:rPr lang="en-US" sz="2000" dirty="0" smtClean="0"/>
              <a:t> </a:t>
            </a:r>
            <a:r>
              <a:rPr lang="en-US" sz="2000" b="1" dirty="0"/>
              <a:t>million documents </a:t>
            </a:r>
            <a:r>
              <a:rPr lang="en-US" sz="2000" dirty="0"/>
              <a:t>in </a:t>
            </a:r>
            <a:br>
              <a:rPr lang="en-US" sz="2000" dirty="0"/>
            </a:br>
            <a:r>
              <a:rPr lang="en-US" sz="2000" dirty="0"/>
              <a:t>IEEE </a:t>
            </a:r>
            <a:r>
              <a:rPr lang="en-US" sz="2000" dirty="0" err="1"/>
              <a:t>Xplore</a:t>
            </a:r>
            <a:r>
              <a:rPr lang="en-US" sz="2000" dirty="0"/>
              <a:t> Digital Library, </a:t>
            </a:r>
            <a:endParaRPr dirty="0"/>
          </a:p>
          <a:p>
            <a:pPr marL="742950" lvl="1" indent="-285750" algn="l" rtl="0">
              <a:spcBef>
                <a:spcPts val="360"/>
              </a:spcBef>
              <a:spcAft>
                <a:spcPts val="0"/>
              </a:spcAft>
              <a:buSzPts val="1800"/>
              <a:buFont typeface="Verdana"/>
              <a:buChar char="-"/>
            </a:pPr>
            <a:r>
              <a:rPr lang="en-US" sz="1800" dirty="0"/>
              <a:t>more than </a:t>
            </a:r>
            <a:r>
              <a:rPr lang="en-US" sz="1800" b="1" dirty="0" smtClean="0"/>
              <a:t>15 </a:t>
            </a:r>
            <a:r>
              <a:rPr lang="en-US" sz="1800" b="1" dirty="0"/>
              <a:t>million downloads</a:t>
            </a:r>
            <a:r>
              <a:rPr lang="en-US" sz="1800" dirty="0"/>
              <a:t> each month.</a:t>
            </a:r>
            <a:endParaRPr dirty="0"/>
          </a:p>
          <a:p>
            <a:pPr marL="342900" lvl="0" indent="-292100" algn="l" rtl="0">
              <a:spcBef>
                <a:spcPts val="200"/>
              </a:spcBef>
              <a:spcAft>
                <a:spcPts val="0"/>
              </a:spcAft>
              <a:buSzPts val="800"/>
              <a:buFont typeface="Verdana"/>
              <a:buNone/>
            </a:pPr>
            <a:endParaRPr sz="1000" dirty="0"/>
          </a:p>
          <a:p>
            <a:pPr marL="342900" lvl="0" indent="-342900" algn="l" rtl="0">
              <a:spcBef>
                <a:spcPts val="400"/>
              </a:spcBef>
              <a:spcAft>
                <a:spcPts val="0"/>
              </a:spcAft>
              <a:buSzPts val="1600"/>
              <a:buFont typeface="Verdana"/>
              <a:buChar char="▸"/>
            </a:pPr>
            <a:r>
              <a:rPr lang="en-US" sz="2000" dirty="0"/>
              <a:t>More than </a:t>
            </a:r>
            <a:r>
              <a:rPr lang="en-US" sz="2000" b="1" dirty="0" smtClean="0"/>
              <a:t>1,200 </a:t>
            </a:r>
            <a:r>
              <a:rPr lang="en-US" sz="2000" b="1" dirty="0"/>
              <a:t>standards </a:t>
            </a:r>
            <a:r>
              <a:rPr lang="en-US" sz="2000" dirty="0"/>
              <a:t>and more than </a:t>
            </a:r>
            <a:r>
              <a:rPr lang="en-US" sz="2000" b="1" dirty="0" smtClean="0"/>
              <a:t>900 </a:t>
            </a:r>
            <a:r>
              <a:rPr lang="en-US" sz="2000" b="1" dirty="0"/>
              <a:t>standards </a:t>
            </a:r>
            <a:r>
              <a:rPr lang="en-US" sz="2000" dirty="0"/>
              <a:t>under development.</a:t>
            </a:r>
            <a:endParaRPr dirty="0"/>
          </a:p>
        </p:txBody>
      </p:sp>
      <p:sp>
        <p:nvSpPr>
          <p:cNvPr id="539" name="Google Shape;539;p73"/>
          <p:cNvSpPr txBox="1">
            <a:spLocks noGrp="1"/>
          </p:cNvSpPr>
          <p:nvPr>
            <p:ph type="sldNum" idx="12"/>
          </p:nvPr>
        </p:nvSpPr>
        <p:spPr>
          <a:xfrm>
            <a:off x="533400" y="6172200"/>
            <a:ext cx="6858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7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IEEE quick facts (3)</a:t>
            </a:r>
            <a:br>
              <a:rPr lang="en-US"/>
            </a:br>
            <a:endParaRPr sz="2800"/>
          </a:p>
        </p:txBody>
      </p:sp>
      <p:sp>
        <p:nvSpPr>
          <p:cNvPr id="547" name="Google Shape;547;p74"/>
          <p:cNvSpPr txBox="1">
            <a:spLocks noGrp="1"/>
          </p:cNvSpPr>
          <p:nvPr>
            <p:ph type="body" idx="1"/>
          </p:nvPr>
        </p:nvSpPr>
        <p:spPr>
          <a:xfrm>
            <a:off x="685800" y="1447800"/>
            <a:ext cx="84582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dirty="0"/>
              <a:t>More than </a:t>
            </a:r>
            <a:r>
              <a:rPr lang="en-US" sz="2000" b="1" dirty="0"/>
              <a:t>200 transactions, journals and magazines </a:t>
            </a:r>
            <a:r>
              <a:rPr lang="en-US" sz="2000" dirty="0"/>
              <a:t>(1/3 of the world’s technical literature in electrical engineering, computer science and electronics): </a:t>
            </a:r>
            <a:endParaRPr dirty="0"/>
          </a:p>
          <a:p>
            <a:pPr marL="742950" lvl="1" indent="-285750" algn="l" rtl="0">
              <a:spcBef>
                <a:spcPts val="400"/>
              </a:spcBef>
              <a:spcAft>
                <a:spcPts val="0"/>
              </a:spcAft>
              <a:buSzPts val="2000"/>
              <a:buFont typeface="Verdana"/>
              <a:buChar char="-"/>
            </a:pPr>
            <a:r>
              <a:rPr lang="en-US" sz="2000" dirty="0"/>
              <a:t>17 of the 20 top-cited publications in electrical and electronics </a:t>
            </a:r>
            <a:r>
              <a:rPr lang="en-US" sz="2000" dirty="0" smtClean="0"/>
              <a:t>engineering</a:t>
            </a:r>
            <a:endParaRPr dirty="0"/>
          </a:p>
          <a:p>
            <a:pPr marL="742950" lvl="1" indent="-285750" algn="l" rtl="0">
              <a:spcBef>
                <a:spcPts val="400"/>
              </a:spcBef>
              <a:spcAft>
                <a:spcPts val="0"/>
              </a:spcAft>
              <a:buSzPts val="2000"/>
              <a:buFont typeface="Verdana"/>
              <a:buChar char="-"/>
            </a:pPr>
            <a:r>
              <a:rPr lang="en-US" sz="2000" dirty="0"/>
              <a:t>75% of the authors are from outside </a:t>
            </a:r>
            <a:r>
              <a:rPr lang="en-US" sz="2000" dirty="0" smtClean="0"/>
              <a:t>USA</a:t>
            </a:r>
            <a:endParaRPr dirty="0"/>
          </a:p>
          <a:p>
            <a:pPr marL="342900" lvl="0" indent="-342900" algn="l" rtl="0">
              <a:spcBef>
                <a:spcPts val="200"/>
              </a:spcBef>
              <a:spcAft>
                <a:spcPts val="0"/>
              </a:spcAft>
              <a:buSzPts val="800"/>
              <a:buFont typeface="Verdana"/>
              <a:buNone/>
            </a:pPr>
            <a:endParaRPr sz="1000" dirty="0"/>
          </a:p>
          <a:p>
            <a:pPr marL="342900" lvl="0" indent="-342900" algn="l" rtl="0">
              <a:spcBef>
                <a:spcPts val="400"/>
              </a:spcBef>
              <a:spcAft>
                <a:spcPts val="0"/>
              </a:spcAft>
              <a:buSzPts val="1600"/>
              <a:buFont typeface="Verdana"/>
              <a:buChar char="▸"/>
            </a:pPr>
            <a:r>
              <a:rPr lang="en-US" sz="2000" dirty="0"/>
              <a:t>More than </a:t>
            </a:r>
            <a:r>
              <a:rPr lang="en-US" sz="2000" b="1" dirty="0"/>
              <a:t>1,800 conferences </a:t>
            </a:r>
            <a:r>
              <a:rPr lang="en-US" sz="2000" dirty="0"/>
              <a:t>in 95 countries: </a:t>
            </a:r>
            <a:endParaRPr dirty="0"/>
          </a:p>
          <a:p>
            <a:pPr marL="742950" lvl="1" indent="-285750" algn="l" rtl="0">
              <a:spcBef>
                <a:spcPts val="400"/>
              </a:spcBef>
              <a:spcAft>
                <a:spcPts val="0"/>
              </a:spcAft>
              <a:buSzPts val="2000"/>
              <a:buFont typeface="Verdana"/>
              <a:buChar char="-"/>
            </a:pPr>
            <a:r>
              <a:rPr lang="en-US" sz="2000" dirty="0"/>
              <a:t>partnering with </a:t>
            </a:r>
            <a:r>
              <a:rPr lang="en-US" sz="2000" b="1" dirty="0"/>
              <a:t>1,300 non-IEEE entities </a:t>
            </a:r>
            <a:r>
              <a:rPr lang="en-US" sz="2000" dirty="0" smtClean="0"/>
              <a:t>globally</a:t>
            </a:r>
            <a:endParaRPr dirty="0"/>
          </a:p>
          <a:p>
            <a:pPr marL="742950" lvl="1" indent="-285750" algn="l" rtl="0">
              <a:spcBef>
                <a:spcPts val="400"/>
              </a:spcBef>
              <a:spcAft>
                <a:spcPts val="0"/>
              </a:spcAft>
              <a:buSzPts val="2000"/>
              <a:buFont typeface="Verdana"/>
              <a:buChar char="-"/>
            </a:pPr>
            <a:r>
              <a:rPr lang="en-US" sz="2000" dirty="0"/>
              <a:t>attracting more than </a:t>
            </a:r>
            <a:r>
              <a:rPr lang="en-US" sz="2000" b="1" dirty="0"/>
              <a:t>485,000 conference </a:t>
            </a:r>
            <a:r>
              <a:rPr lang="en-US" sz="2000" b="1" dirty="0" smtClean="0"/>
              <a:t>attendees</a:t>
            </a:r>
            <a:endParaRPr dirty="0"/>
          </a:p>
          <a:p>
            <a:pPr marL="742950" lvl="1" indent="-285750" algn="l" rtl="0">
              <a:spcBef>
                <a:spcPts val="400"/>
              </a:spcBef>
              <a:spcAft>
                <a:spcPts val="0"/>
              </a:spcAft>
              <a:buSzPts val="2000"/>
              <a:buFont typeface="Verdana"/>
              <a:buChar char="-"/>
            </a:pPr>
            <a:r>
              <a:rPr lang="en-US" sz="2000" dirty="0"/>
              <a:t>publishing over </a:t>
            </a:r>
            <a:r>
              <a:rPr lang="en-US" sz="2000" b="1" dirty="0"/>
              <a:t>1,500 conference proceedings </a:t>
            </a:r>
            <a:r>
              <a:rPr lang="en-US" sz="2000" dirty="0"/>
              <a:t>via IEEE </a:t>
            </a:r>
            <a:r>
              <a:rPr lang="en-US" sz="2000" dirty="0" smtClean="0"/>
              <a:t>Explore</a:t>
            </a:r>
            <a:endParaRPr dirty="0"/>
          </a:p>
          <a:p>
            <a:pPr marL="742950" lvl="1" indent="-285750" algn="l" rtl="0">
              <a:spcBef>
                <a:spcPts val="200"/>
              </a:spcBef>
              <a:spcAft>
                <a:spcPts val="0"/>
              </a:spcAft>
              <a:buSzPts val="1000"/>
              <a:buFont typeface="Verdana"/>
              <a:buNone/>
            </a:pPr>
            <a:endParaRPr sz="1000" dirty="0"/>
          </a:p>
          <a:p>
            <a:pPr marL="742950" lvl="1" indent="-285750">
              <a:spcBef>
                <a:spcPts val="320"/>
              </a:spcBef>
              <a:buSzPts val="1600"/>
              <a:buNone/>
            </a:pPr>
            <a:r>
              <a:rPr lang="en-US" sz="1600" dirty="0"/>
              <a:t>Data current as of </a:t>
            </a:r>
            <a:r>
              <a:rPr lang="en-US" sz="1600" dirty="0" smtClean="0"/>
              <a:t>14-03-2021, </a:t>
            </a:r>
            <a:r>
              <a:rPr lang="en-US" sz="1600" dirty="0"/>
              <a:t>taken from </a:t>
            </a:r>
            <a:r>
              <a:rPr lang="en-US" sz="1600" u="sng" dirty="0">
                <a:solidFill>
                  <a:schemeClr val="hlink"/>
                </a:solidFill>
              </a:rPr>
              <a:t>https://www.ieee.org/about/at-a-glance.html</a:t>
            </a:r>
            <a:endParaRPr sz="1600" dirty="0"/>
          </a:p>
        </p:txBody>
      </p:sp>
      <p:sp>
        <p:nvSpPr>
          <p:cNvPr id="548" name="Google Shape;548;p74"/>
          <p:cNvSpPr txBox="1">
            <a:spLocks noGrp="1"/>
          </p:cNvSpPr>
          <p:nvPr>
            <p:ph type="sldNum" idx="12"/>
          </p:nvPr>
        </p:nvSpPr>
        <p:spPr>
          <a:xfrm>
            <a:off x="533400" y="6172200"/>
            <a:ext cx="6858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Outline</a:t>
            </a:r>
            <a:endParaRPr/>
          </a:p>
        </p:txBody>
      </p:sp>
      <p:sp>
        <p:nvSpPr>
          <p:cNvPr id="388" name="Google Shape;388;p53"/>
          <p:cNvSpPr txBox="1">
            <a:spLocks noGrp="1"/>
          </p:cNvSpPr>
          <p:nvPr>
            <p:ph type="body" idx="1"/>
          </p:nvPr>
        </p:nvSpPr>
        <p:spPr>
          <a:xfrm>
            <a:off x="685800" y="1292225"/>
            <a:ext cx="7772400" cy="4803775"/>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SzPts val="1920"/>
              <a:buAutoNum type="arabicPeriod"/>
            </a:pPr>
            <a:r>
              <a:rPr lang="en-US" sz="2400" b="1" dirty="0" smtClean="0"/>
              <a:t>Welcome and Introduction </a:t>
            </a:r>
            <a:r>
              <a:rPr lang="en-US" sz="2400" b="1" dirty="0"/>
              <a:t>of </a:t>
            </a:r>
            <a:r>
              <a:rPr lang="en-US" sz="2400" b="1" dirty="0" smtClean="0"/>
              <a:t>Participants</a:t>
            </a:r>
            <a:endParaRPr b="1" dirty="0"/>
          </a:p>
          <a:p>
            <a:pPr marL="457200" lvl="0" indent="-457200" algn="l" rtl="0">
              <a:spcBef>
                <a:spcPts val="480"/>
              </a:spcBef>
              <a:spcAft>
                <a:spcPts val="0"/>
              </a:spcAft>
              <a:buSzPts val="1920"/>
              <a:buAutoNum type="arabicPeriod"/>
            </a:pPr>
            <a:r>
              <a:rPr lang="en-US" sz="2400" b="1" dirty="0" smtClean="0"/>
              <a:t>Overview </a:t>
            </a:r>
            <a:r>
              <a:rPr lang="en-US" sz="2400" b="1" dirty="0"/>
              <a:t>of IEEE</a:t>
            </a:r>
            <a:endParaRPr b="1" dirty="0"/>
          </a:p>
          <a:p>
            <a:pPr marL="457200" lvl="0" indent="-457200" algn="l" rtl="0">
              <a:spcBef>
                <a:spcPts val="480"/>
              </a:spcBef>
              <a:spcAft>
                <a:spcPts val="0"/>
              </a:spcAft>
              <a:buSzPts val="1920"/>
              <a:buAutoNum type="arabicPeriod"/>
            </a:pPr>
            <a:r>
              <a:rPr lang="en-US" sz="2400" b="1" dirty="0" smtClean="0"/>
              <a:t>Overview </a:t>
            </a:r>
            <a:r>
              <a:rPr lang="en-US" sz="2400" b="1" dirty="0"/>
              <a:t>of Region 8</a:t>
            </a:r>
            <a:endParaRPr b="1" dirty="0"/>
          </a:p>
          <a:p>
            <a:pPr marL="457200" lvl="0" indent="-457200" algn="l" rtl="0">
              <a:spcBef>
                <a:spcPts val="480"/>
              </a:spcBef>
              <a:spcAft>
                <a:spcPts val="0"/>
              </a:spcAft>
              <a:buSzPts val="1920"/>
              <a:buAutoNum type="arabicPeriod"/>
            </a:pPr>
            <a:r>
              <a:rPr lang="en-US" sz="2400" b="1" dirty="0"/>
              <a:t>Running a Section </a:t>
            </a:r>
            <a:r>
              <a:rPr lang="en-US" sz="2400" b="1" dirty="0" smtClean="0"/>
              <a:t>Successfully</a:t>
            </a:r>
            <a:endParaRPr b="1" dirty="0"/>
          </a:p>
          <a:p>
            <a:pPr marL="457200" lvl="0" indent="-457200" algn="l" rtl="0">
              <a:spcBef>
                <a:spcPts val="480"/>
              </a:spcBef>
              <a:spcAft>
                <a:spcPts val="0"/>
              </a:spcAft>
              <a:buSzPts val="1920"/>
              <a:buAutoNum type="arabicPeriod"/>
            </a:pPr>
            <a:r>
              <a:rPr lang="en-US" sz="2400" b="1" dirty="0" smtClean="0"/>
              <a:t>Overview </a:t>
            </a:r>
            <a:r>
              <a:rPr lang="en-US" sz="2400" b="1" dirty="0"/>
              <a:t>of Member and Geographic Activities </a:t>
            </a:r>
            <a:r>
              <a:rPr lang="en-US" sz="2400" b="1" dirty="0" smtClean="0"/>
              <a:t>and MGA Board </a:t>
            </a:r>
            <a:endParaRPr b="1" dirty="0"/>
          </a:p>
          <a:p>
            <a:pPr marL="457200" lvl="0" indent="-457200" algn="l" rtl="0">
              <a:spcBef>
                <a:spcPts val="480"/>
              </a:spcBef>
              <a:spcAft>
                <a:spcPts val="0"/>
              </a:spcAft>
              <a:buSzPts val="1920"/>
              <a:buAutoNum type="arabicPeriod"/>
            </a:pPr>
            <a:r>
              <a:rPr lang="en-US" sz="2400" b="1" dirty="0" smtClean="0"/>
              <a:t>Region 8 Committee Meetings</a:t>
            </a:r>
          </a:p>
          <a:p>
            <a:pPr marL="457200" lvl="0" indent="-457200" algn="l" rtl="0">
              <a:spcBef>
                <a:spcPts val="480"/>
              </a:spcBef>
              <a:spcAft>
                <a:spcPts val="0"/>
              </a:spcAft>
              <a:buSzPts val="1920"/>
              <a:buAutoNum type="arabicPeriod"/>
            </a:pPr>
            <a:r>
              <a:rPr lang="en-US" sz="2400" b="1" dirty="0" smtClean="0"/>
              <a:t>Concluding </a:t>
            </a:r>
            <a:r>
              <a:rPr lang="en-US" sz="2400" b="1" dirty="0"/>
              <a:t>Remarks and Q&amp;A</a:t>
            </a:r>
            <a:endParaRPr b="1" dirty="0"/>
          </a:p>
          <a:p>
            <a:pPr marL="457200" lvl="0" indent="-355600" algn="l" rtl="0">
              <a:spcBef>
                <a:spcPts val="400"/>
              </a:spcBef>
              <a:spcAft>
                <a:spcPts val="0"/>
              </a:spcAft>
              <a:buSzPts val="1600"/>
              <a:buFont typeface="Verdana"/>
              <a:buNone/>
            </a:pPr>
            <a:endParaRPr sz="2000" b="1" dirty="0"/>
          </a:p>
        </p:txBody>
      </p:sp>
      <p:sp>
        <p:nvSpPr>
          <p:cNvPr id="389" name="Google Shape;389;p53"/>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898989"/>
              </a:buClr>
              <a:buSzPts val="1000"/>
              <a:buFont typeface="Arial"/>
              <a:buNone/>
            </a:pPr>
            <a:fld id="{00000000-1234-1234-1234-123412341234}" type="slidenum">
              <a:rPr lang="en-US" sz="1000">
                <a:solidFill>
                  <a:srgbClr val="898989"/>
                </a:solidFill>
                <a:latin typeface="Arial"/>
                <a:ea typeface="Arial"/>
                <a:cs typeface="Arial"/>
                <a:sym typeface="Arial"/>
              </a:rPr>
              <a:t>2</a:t>
            </a:fld>
            <a:endParaRPr sz="1000">
              <a:solidFill>
                <a:srgbClr val="898989"/>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75"/>
          <p:cNvSpPr txBox="1">
            <a:spLocks noGrp="1"/>
          </p:cNvSpPr>
          <p:nvPr>
            <p:ph type="title"/>
          </p:nvPr>
        </p:nvSpPr>
        <p:spPr>
          <a:xfrm>
            <a:off x="685800" y="465216"/>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IEEE organization</a:t>
            </a:r>
            <a:br>
              <a:rPr lang="en-US"/>
            </a:br>
            <a:endParaRPr sz="2800"/>
          </a:p>
        </p:txBody>
      </p:sp>
      <p:sp>
        <p:nvSpPr>
          <p:cNvPr id="556" name="Google Shape;556;p75"/>
          <p:cNvSpPr txBox="1">
            <a:spLocks noGrp="1"/>
          </p:cNvSpPr>
          <p:nvPr>
            <p:ph type="body" idx="1"/>
          </p:nvPr>
        </p:nvSpPr>
        <p:spPr>
          <a:xfrm>
            <a:off x="529383" y="1147000"/>
            <a:ext cx="8422111"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dirty="0"/>
              <a:t>Grouped into </a:t>
            </a:r>
            <a:r>
              <a:rPr lang="en-US" sz="2000" b="1" dirty="0"/>
              <a:t>geographic areas </a:t>
            </a:r>
            <a:r>
              <a:rPr lang="en-US" sz="2000" dirty="0"/>
              <a:t>reflecting where members live and work …</a:t>
            </a:r>
            <a:endParaRPr dirty="0"/>
          </a:p>
          <a:p>
            <a:pPr marL="742950" lvl="1" indent="-285750" algn="l" rtl="0">
              <a:spcBef>
                <a:spcPts val="400"/>
              </a:spcBef>
              <a:spcAft>
                <a:spcPts val="0"/>
              </a:spcAft>
              <a:buSzPts val="2000"/>
              <a:buFont typeface="Verdana"/>
              <a:buChar char="-"/>
            </a:pPr>
            <a:r>
              <a:rPr lang="en-US" sz="2000" b="1" dirty="0"/>
              <a:t>10</a:t>
            </a:r>
            <a:r>
              <a:rPr lang="en-US" sz="2000" dirty="0"/>
              <a:t> Geographic Regions,</a:t>
            </a:r>
            <a:endParaRPr dirty="0"/>
          </a:p>
          <a:p>
            <a:pPr marL="742950" lvl="1" indent="-285750" algn="l" rtl="0">
              <a:spcBef>
                <a:spcPts val="400"/>
              </a:spcBef>
              <a:spcAft>
                <a:spcPts val="0"/>
              </a:spcAft>
              <a:buSzPts val="2000"/>
              <a:buFont typeface="Verdana"/>
              <a:buChar char="-"/>
            </a:pPr>
            <a:r>
              <a:rPr lang="en-US" sz="2000" b="1" dirty="0" smtClean="0"/>
              <a:t>342</a:t>
            </a:r>
            <a:r>
              <a:rPr lang="en-US" sz="2000" dirty="0" smtClean="0"/>
              <a:t> </a:t>
            </a:r>
            <a:r>
              <a:rPr lang="en-US" sz="2000" dirty="0"/>
              <a:t>Sections within Regions,</a:t>
            </a:r>
            <a:endParaRPr dirty="0"/>
          </a:p>
          <a:p>
            <a:pPr marL="742950" lvl="1" indent="-285750" algn="l" rtl="0">
              <a:spcBef>
                <a:spcPts val="400"/>
              </a:spcBef>
              <a:spcAft>
                <a:spcPts val="0"/>
              </a:spcAft>
              <a:buSzPts val="2000"/>
              <a:buFont typeface="Verdana"/>
              <a:buChar char="-"/>
            </a:pPr>
            <a:r>
              <a:rPr lang="en-US" sz="2000" b="1" dirty="0" smtClean="0"/>
              <a:t>3,485 </a:t>
            </a:r>
            <a:r>
              <a:rPr lang="en-US" sz="2000" dirty="0"/>
              <a:t>Student Branches at colleges and universities over 100 countries.</a:t>
            </a:r>
            <a:endParaRPr sz="2000" dirty="0"/>
          </a:p>
          <a:p>
            <a:pPr marL="342900" lvl="0" indent="-342900" algn="l" rtl="0">
              <a:spcBef>
                <a:spcPts val="1200"/>
              </a:spcBef>
              <a:spcAft>
                <a:spcPts val="0"/>
              </a:spcAft>
              <a:buSzPts val="1600"/>
              <a:buFont typeface="Verdana"/>
              <a:buChar char="▸"/>
            </a:pPr>
            <a:r>
              <a:rPr lang="en-US" sz="2000" dirty="0"/>
              <a:t>… and </a:t>
            </a:r>
            <a:r>
              <a:rPr lang="en-US" sz="2000" b="1" dirty="0"/>
              <a:t>technical areas</a:t>
            </a:r>
            <a:r>
              <a:rPr lang="en-US" sz="2000" dirty="0"/>
              <a:t> based on members technical fields of interest (Knowledge Communities, both global and local):</a:t>
            </a:r>
            <a:endParaRPr dirty="0"/>
          </a:p>
          <a:p>
            <a:pPr marL="742950" lvl="1" indent="-285750" algn="l" rtl="0">
              <a:spcBef>
                <a:spcPts val="400"/>
              </a:spcBef>
              <a:spcAft>
                <a:spcPts val="0"/>
              </a:spcAft>
              <a:buSzPts val="2000"/>
              <a:buFont typeface="Verdana"/>
              <a:buChar char="-"/>
            </a:pPr>
            <a:r>
              <a:rPr lang="en-US" sz="2000" b="1" dirty="0"/>
              <a:t>39</a:t>
            </a:r>
            <a:r>
              <a:rPr lang="en-US" sz="2000" dirty="0"/>
              <a:t> Technical Societies, </a:t>
            </a:r>
            <a:r>
              <a:rPr lang="en-US" sz="2000" b="1" dirty="0"/>
              <a:t>7</a:t>
            </a:r>
            <a:r>
              <a:rPr lang="en-US" sz="2000" dirty="0"/>
              <a:t> Technical Councils, and </a:t>
            </a:r>
            <a:r>
              <a:rPr lang="en-US" sz="2000" b="1" dirty="0"/>
              <a:t>12</a:t>
            </a:r>
            <a:r>
              <a:rPr lang="en-US" sz="2000" dirty="0"/>
              <a:t> general technical communities, </a:t>
            </a:r>
            <a:endParaRPr dirty="0"/>
          </a:p>
          <a:p>
            <a:pPr marL="742950" lvl="1" indent="-285750" algn="l" rtl="0">
              <a:spcBef>
                <a:spcPts val="400"/>
              </a:spcBef>
              <a:spcAft>
                <a:spcPts val="0"/>
              </a:spcAft>
              <a:buSzPts val="2000"/>
              <a:buFont typeface="Verdana"/>
              <a:buChar char="-"/>
            </a:pPr>
            <a:r>
              <a:rPr lang="en-US" sz="2000" b="1" dirty="0" smtClean="0"/>
              <a:t>2,562</a:t>
            </a:r>
            <a:r>
              <a:rPr lang="en-US" sz="2000" dirty="0" smtClean="0"/>
              <a:t> </a:t>
            </a:r>
            <a:r>
              <a:rPr lang="en-US" sz="2000" dirty="0"/>
              <a:t>Chapters that unite local members with similar technical interests,</a:t>
            </a:r>
            <a:endParaRPr dirty="0"/>
          </a:p>
          <a:p>
            <a:pPr marL="742950" lvl="1" indent="-285750" algn="l" rtl="0">
              <a:spcBef>
                <a:spcPts val="400"/>
              </a:spcBef>
              <a:spcAft>
                <a:spcPts val="0"/>
              </a:spcAft>
              <a:buSzPts val="2000"/>
              <a:buFont typeface="Verdana"/>
              <a:buChar char="-"/>
            </a:pPr>
            <a:r>
              <a:rPr lang="en-US" sz="2000" b="1" dirty="0" smtClean="0"/>
              <a:t>2,877</a:t>
            </a:r>
            <a:r>
              <a:rPr lang="en-US" sz="2000" dirty="0" smtClean="0"/>
              <a:t> </a:t>
            </a:r>
            <a:r>
              <a:rPr lang="en-US" sz="2000" dirty="0"/>
              <a:t>Student Branch chapters of Technical Societies.</a:t>
            </a:r>
            <a:endParaRPr sz="1600" dirty="0"/>
          </a:p>
          <a:p>
            <a:pPr marL="742950" lvl="1" indent="-196850" algn="l" rtl="0">
              <a:spcBef>
                <a:spcPts val="280"/>
              </a:spcBef>
              <a:spcAft>
                <a:spcPts val="0"/>
              </a:spcAft>
              <a:buSzPts val="1400"/>
              <a:buFont typeface="Verdana"/>
              <a:buNone/>
            </a:pPr>
            <a:endParaRPr sz="1400" dirty="0"/>
          </a:p>
        </p:txBody>
      </p:sp>
      <p:sp>
        <p:nvSpPr>
          <p:cNvPr id="557" name="Google Shape;557;p75"/>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898989"/>
              </a:buClr>
              <a:buSzPts val="1000"/>
              <a:buFont typeface="Arial"/>
              <a:buNone/>
            </a:pPr>
            <a:fld id="{00000000-1234-1234-1234-123412341234}" type="slidenum">
              <a:rPr lang="en-US" sz="1000">
                <a:solidFill>
                  <a:srgbClr val="898989"/>
                </a:solidFill>
                <a:latin typeface="Arial"/>
                <a:ea typeface="Arial"/>
                <a:cs typeface="Arial"/>
                <a:sym typeface="Arial"/>
              </a:rPr>
              <a:t>20</a:t>
            </a:fld>
            <a:endParaRPr sz="1000">
              <a:solidFill>
                <a:srgbClr val="898989"/>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6"/>
          <p:cNvSpPr txBox="1">
            <a:spLocks noGrp="1"/>
          </p:cNvSpPr>
          <p:nvPr>
            <p:ph type="title"/>
          </p:nvPr>
        </p:nvSpPr>
        <p:spPr>
          <a:xfrm>
            <a:off x="685800" y="513344"/>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IEEE organization</a:t>
            </a:r>
            <a:br>
              <a:rPr lang="en-US"/>
            </a:br>
            <a:endParaRPr sz="2800"/>
          </a:p>
        </p:txBody>
      </p:sp>
      <p:sp>
        <p:nvSpPr>
          <p:cNvPr id="565" name="Google Shape;565;p76"/>
          <p:cNvSpPr txBox="1">
            <a:spLocks noGrp="1"/>
          </p:cNvSpPr>
          <p:nvPr>
            <p:ph type="body" idx="1"/>
          </p:nvPr>
        </p:nvSpPr>
        <p:spPr>
          <a:xfrm>
            <a:off x="529383" y="1231224"/>
            <a:ext cx="8422111"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a:t>Members may also group up attending to non-technical interests or affinities.</a:t>
            </a:r>
            <a:endParaRPr/>
          </a:p>
          <a:p>
            <a:pPr marL="342900" lvl="0" indent="-342900" algn="l" rtl="0">
              <a:spcBef>
                <a:spcPts val="400"/>
              </a:spcBef>
              <a:spcAft>
                <a:spcPts val="0"/>
              </a:spcAft>
              <a:buSzPts val="1600"/>
              <a:buFont typeface="Verdana"/>
              <a:buChar char="▸"/>
            </a:pPr>
            <a:r>
              <a:rPr lang="en-US" sz="2000"/>
              <a:t>The following have been approved as parent organizational units of local affinity groups:</a:t>
            </a:r>
            <a:endParaRPr/>
          </a:p>
          <a:p>
            <a:pPr marL="742950" lvl="1" indent="-285750" algn="l" rtl="0">
              <a:spcBef>
                <a:spcPts val="320"/>
              </a:spcBef>
              <a:spcAft>
                <a:spcPts val="0"/>
              </a:spcAft>
              <a:buSzPts val="1600"/>
              <a:buFont typeface="Verdana"/>
              <a:buChar char="-"/>
            </a:pPr>
            <a:r>
              <a:rPr lang="en-US" sz="1600" u="sng">
                <a:solidFill>
                  <a:schemeClr val="hlink"/>
                </a:solidFill>
                <a:hlinkClick r:id="rId3"/>
              </a:rPr>
              <a:t>Consultants Network</a:t>
            </a:r>
            <a:r>
              <a:rPr lang="en-US" sz="1600"/>
              <a:t> , CN,</a:t>
            </a:r>
            <a:endParaRPr/>
          </a:p>
          <a:p>
            <a:pPr marL="742950" lvl="1" indent="-285750" algn="l" rtl="0">
              <a:spcBef>
                <a:spcPts val="320"/>
              </a:spcBef>
              <a:spcAft>
                <a:spcPts val="0"/>
              </a:spcAft>
              <a:buSzPts val="1600"/>
              <a:buFont typeface="Verdana"/>
              <a:buChar char="-"/>
            </a:pPr>
            <a:r>
              <a:rPr lang="en-US" sz="1600" u="sng">
                <a:solidFill>
                  <a:schemeClr val="hlink"/>
                </a:solidFill>
                <a:hlinkClick r:id="rId4"/>
              </a:rPr>
              <a:t>Life Members </a:t>
            </a:r>
            <a:r>
              <a:rPr lang="en-US" sz="1600"/>
              <a:t>, LM,</a:t>
            </a:r>
            <a:endParaRPr/>
          </a:p>
          <a:p>
            <a:pPr marL="742950" lvl="1" indent="-285750" algn="l" rtl="0">
              <a:spcBef>
                <a:spcPts val="320"/>
              </a:spcBef>
              <a:spcAft>
                <a:spcPts val="0"/>
              </a:spcAft>
              <a:buSzPts val="1600"/>
              <a:buFont typeface="Verdana"/>
              <a:buChar char="-"/>
            </a:pPr>
            <a:r>
              <a:rPr lang="en-US" sz="1600" u="sng">
                <a:solidFill>
                  <a:schemeClr val="hlink"/>
                </a:solidFill>
                <a:hlinkClick r:id="rId5"/>
              </a:rPr>
              <a:t>Women in Engineering</a:t>
            </a:r>
            <a:r>
              <a:rPr lang="en-US" sz="1600"/>
              <a:t> , WIE,</a:t>
            </a:r>
            <a:endParaRPr/>
          </a:p>
          <a:p>
            <a:pPr marL="742950" lvl="1" indent="-285750" algn="l" rtl="0">
              <a:spcBef>
                <a:spcPts val="320"/>
              </a:spcBef>
              <a:spcAft>
                <a:spcPts val="0"/>
              </a:spcAft>
              <a:buSzPts val="1600"/>
              <a:buFont typeface="Verdana"/>
              <a:buChar char="-"/>
            </a:pPr>
            <a:r>
              <a:rPr lang="en-US" sz="1600" u="sng">
                <a:solidFill>
                  <a:schemeClr val="hlink"/>
                </a:solidFill>
                <a:hlinkClick r:id="rId6"/>
              </a:rPr>
              <a:t>Young Professionals</a:t>
            </a:r>
            <a:r>
              <a:rPr lang="en-US" sz="1600"/>
              <a:t> , YP (formerly GOLD).</a:t>
            </a:r>
            <a:endParaRPr/>
          </a:p>
          <a:p>
            <a:pPr marL="742950" lvl="1" indent="-285750" algn="l" rtl="0">
              <a:spcBef>
                <a:spcPts val="320"/>
              </a:spcBef>
              <a:spcAft>
                <a:spcPts val="0"/>
              </a:spcAft>
              <a:buSzPts val="1600"/>
              <a:buFont typeface="Verdana"/>
              <a:buChar char="-"/>
            </a:pPr>
            <a:r>
              <a:rPr lang="en-US" sz="1600"/>
              <a:t>With a total of </a:t>
            </a:r>
            <a:r>
              <a:rPr lang="en-US" sz="1600" b="1"/>
              <a:t>486</a:t>
            </a:r>
            <a:r>
              <a:rPr lang="en-US" sz="1600"/>
              <a:t> affinity groups worldwide which are non-technical subunits of one or more Sections or Regional Councils.</a:t>
            </a:r>
            <a:endParaRPr/>
          </a:p>
          <a:p>
            <a:pPr marL="342900" lvl="0" indent="-342900" algn="l" rtl="0">
              <a:spcBef>
                <a:spcPts val="400"/>
              </a:spcBef>
              <a:spcAft>
                <a:spcPts val="0"/>
              </a:spcAft>
              <a:buSzPts val="1600"/>
              <a:buFont typeface="Verdana"/>
              <a:buChar char="▸"/>
            </a:pPr>
            <a:r>
              <a:rPr lang="en-US" sz="2000"/>
              <a:t>Other groups are:</a:t>
            </a:r>
            <a:endParaRPr/>
          </a:p>
          <a:p>
            <a:pPr marL="742950" lvl="1" indent="-285750" algn="l" rtl="0">
              <a:spcBef>
                <a:spcPts val="320"/>
              </a:spcBef>
              <a:spcAft>
                <a:spcPts val="0"/>
              </a:spcAft>
              <a:buSzPts val="1600"/>
              <a:buFont typeface="Verdana"/>
              <a:buChar char="-"/>
            </a:pPr>
            <a:r>
              <a:rPr lang="en-US" sz="1600"/>
              <a:t>IEEE Entrepreneurship ( </a:t>
            </a:r>
            <a:r>
              <a:rPr lang="en-US" sz="1600" u="sng">
                <a:solidFill>
                  <a:schemeClr val="hlink"/>
                </a:solidFill>
                <a:hlinkClick r:id="rId7"/>
              </a:rPr>
              <a:t>http://entrepreneurship.ieee.org/</a:t>
            </a:r>
            <a:r>
              <a:rPr lang="en-US" sz="1600"/>
              <a:t> ),</a:t>
            </a:r>
            <a:endParaRPr/>
          </a:p>
          <a:p>
            <a:pPr marL="742950" lvl="1" indent="-285750" algn="l" rtl="0">
              <a:spcBef>
                <a:spcPts val="320"/>
              </a:spcBef>
              <a:spcAft>
                <a:spcPts val="0"/>
              </a:spcAft>
              <a:buSzPts val="1600"/>
              <a:buFont typeface="Verdana"/>
              <a:buChar char="-"/>
            </a:pPr>
            <a:r>
              <a:rPr lang="en-US" sz="1600"/>
              <a:t>Special Interest Group on Humanitarian Technology (</a:t>
            </a:r>
            <a:r>
              <a:rPr lang="en-US" sz="1600" u="sng">
                <a:solidFill>
                  <a:schemeClr val="hlink"/>
                </a:solidFill>
                <a:hlinkClick r:id="rId8"/>
              </a:rPr>
              <a:t>https://www.ieee.org/special_interest_group_on_humanitarian_technology.html</a:t>
            </a:r>
            <a:r>
              <a:rPr lang="en-US" sz="1600"/>
              <a:t> ) and other groups focusing on humanitarian efforts,</a:t>
            </a:r>
            <a:endParaRPr/>
          </a:p>
          <a:p>
            <a:pPr marL="742950" lvl="1" indent="-285750" algn="l" rtl="0">
              <a:spcBef>
                <a:spcPts val="320"/>
              </a:spcBef>
              <a:spcAft>
                <a:spcPts val="0"/>
              </a:spcAft>
              <a:buSzPts val="1600"/>
              <a:buFont typeface="Verdana"/>
              <a:buChar char="-"/>
            </a:pPr>
            <a:r>
              <a:rPr lang="en-US" sz="1600"/>
              <a:t>And several virtual communities.</a:t>
            </a:r>
            <a:endParaRPr/>
          </a:p>
          <a:p>
            <a:pPr marL="742950" lvl="1" indent="-171450" algn="l" rtl="0">
              <a:spcBef>
                <a:spcPts val="360"/>
              </a:spcBef>
              <a:spcAft>
                <a:spcPts val="0"/>
              </a:spcAft>
              <a:buSzPts val="1800"/>
              <a:buFont typeface="Verdana"/>
              <a:buNone/>
            </a:pPr>
            <a:endParaRPr sz="1800"/>
          </a:p>
        </p:txBody>
      </p:sp>
      <p:sp>
        <p:nvSpPr>
          <p:cNvPr id="566" name="Google Shape;566;p76"/>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6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6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6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7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IEEE Regions</a:t>
            </a:r>
            <a:endParaRPr sz="2800"/>
          </a:p>
        </p:txBody>
      </p:sp>
      <p:pic>
        <p:nvPicPr>
          <p:cNvPr id="574" name="Google Shape;574;p77" descr="theworld.jpg"/>
          <p:cNvPicPr preferRelativeResize="0">
            <a:picLocks noGrp="1"/>
          </p:cNvPicPr>
          <p:nvPr>
            <p:ph type="body" idx="1"/>
          </p:nvPr>
        </p:nvPicPr>
        <p:blipFill rotWithShape="1">
          <a:blip r:embed="rId3">
            <a:alphaModFix/>
          </a:blip>
          <a:srcRect/>
          <a:stretch/>
        </p:blipFill>
        <p:spPr>
          <a:xfrm>
            <a:off x="752475" y="1790700"/>
            <a:ext cx="7646988" cy="3965575"/>
          </a:xfrm>
          <a:prstGeom prst="rect">
            <a:avLst/>
          </a:prstGeom>
          <a:noFill/>
          <a:ln>
            <a:noFill/>
          </a:ln>
        </p:spPr>
      </p:pic>
      <p:sp>
        <p:nvSpPr>
          <p:cNvPr id="575" name="Google Shape;575;p77"/>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78"/>
          <p:cNvSpPr txBox="1">
            <a:spLocks noGrp="1"/>
          </p:cNvSpPr>
          <p:nvPr>
            <p:ph type="title"/>
          </p:nvPr>
        </p:nvSpPr>
        <p:spPr>
          <a:xfrm>
            <a:off x="685800" y="47724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IEEE Divisions</a:t>
            </a:r>
            <a:endParaRPr sz="2800"/>
          </a:p>
        </p:txBody>
      </p:sp>
      <p:sp>
        <p:nvSpPr>
          <p:cNvPr id="583" name="Google Shape;583;p78"/>
          <p:cNvSpPr txBox="1">
            <a:spLocks noGrp="1"/>
          </p:cNvSpPr>
          <p:nvPr>
            <p:ph type="body" idx="1"/>
          </p:nvPr>
        </p:nvSpPr>
        <p:spPr>
          <a:xfrm>
            <a:off x="685799" y="1180432"/>
            <a:ext cx="8313821" cy="4648200"/>
          </a:xfrm>
          <a:prstGeom prst="rect">
            <a:avLst/>
          </a:prstGeom>
          <a:noFill/>
          <a:ln>
            <a:noFill/>
          </a:ln>
        </p:spPr>
        <p:txBody>
          <a:bodyPr spcFirstLastPara="1" wrap="square" lIns="91425" tIns="45700" rIns="91425" bIns="45700" anchor="t" anchorCtr="0">
            <a:noAutofit/>
          </a:bodyPr>
          <a:lstStyle/>
          <a:p>
            <a:pPr marL="514350" lvl="0" indent="-514350" algn="l" rtl="0">
              <a:spcBef>
                <a:spcPts val="0"/>
              </a:spcBef>
              <a:spcAft>
                <a:spcPts val="0"/>
              </a:spcAft>
              <a:buSzPts val="1600"/>
              <a:buFont typeface="Verdana"/>
              <a:buNone/>
            </a:pPr>
            <a:r>
              <a:rPr lang="en-US" sz="2000" b="1" dirty="0"/>
              <a:t>39 Societies</a:t>
            </a:r>
            <a:r>
              <a:rPr lang="en-US" sz="2000" dirty="0"/>
              <a:t> and </a:t>
            </a:r>
            <a:r>
              <a:rPr lang="en-US" sz="2000" b="1" dirty="0"/>
              <a:t>7 Technical Councils</a:t>
            </a:r>
            <a:r>
              <a:rPr lang="en-US" sz="2000" dirty="0"/>
              <a:t> grouped</a:t>
            </a:r>
            <a:br>
              <a:rPr lang="en-US" sz="2000" dirty="0"/>
            </a:br>
            <a:r>
              <a:rPr lang="en-US" sz="2000" dirty="0"/>
              <a:t>in </a:t>
            </a:r>
            <a:r>
              <a:rPr lang="en-US" sz="2000" b="1" dirty="0"/>
              <a:t>10 Divisions </a:t>
            </a:r>
            <a:r>
              <a:rPr lang="en-US" sz="2000" dirty="0"/>
              <a:t>(same number as for Regions):</a:t>
            </a:r>
            <a:endParaRPr dirty="0"/>
          </a:p>
          <a:p>
            <a:pPr marL="514350" lvl="0" indent="-514350" algn="l" rtl="0">
              <a:spcBef>
                <a:spcPts val="600"/>
              </a:spcBef>
              <a:spcAft>
                <a:spcPts val="0"/>
              </a:spcAft>
              <a:buSzPts val="1600"/>
              <a:buFont typeface="Verdana"/>
              <a:buAutoNum type="romanUcPeriod"/>
            </a:pPr>
            <a:r>
              <a:rPr lang="en-US" sz="2000" dirty="0"/>
              <a:t>Circuits and Devices </a:t>
            </a:r>
            <a:r>
              <a:rPr lang="en-US" sz="1400" dirty="0"/>
              <a:t>(CAS, ED, SSC; CEDA, Nano)</a:t>
            </a:r>
            <a:endParaRPr dirty="0"/>
          </a:p>
          <a:p>
            <a:pPr marL="514350" lvl="0" indent="-514350" algn="l" rtl="0">
              <a:spcBef>
                <a:spcPts val="600"/>
              </a:spcBef>
              <a:spcAft>
                <a:spcPts val="0"/>
              </a:spcAft>
              <a:buSzPts val="1600"/>
              <a:buFont typeface="Verdana"/>
              <a:buAutoNum type="romanUcPeriod"/>
            </a:pPr>
            <a:r>
              <a:rPr lang="en-US" sz="2000" dirty="0"/>
              <a:t>Industrial Applications </a:t>
            </a:r>
            <a:r>
              <a:rPr lang="en-US" sz="1400" dirty="0"/>
              <a:t>(CPMT, DEI, IA, IM, PEL, UFFC)</a:t>
            </a:r>
            <a:endParaRPr dirty="0"/>
          </a:p>
          <a:p>
            <a:pPr marL="514350" lvl="0" indent="-514350" algn="l" rtl="0">
              <a:spcBef>
                <a:spcPts val="600"/>
              </a:spcBef>
              <a:spcAft>
                <a:spcPts val="0"/>
              </a:spcAft>
              <a:buSzPts val="1600"/>
              <a:buFont typeface="Verdana"/>
              <a:buAutoNum type="romanUcPeriod"/>
            </a:pPr>
            <a:r>
              <a:rPr lang="en-US" sz="2000" dirty="0"/>
              <a:t>Communications Technology </a:t>
            </a:r>
            <a:r>
              <a:rPr lang="en-US" sz="1400" dirty="0"/>
              <a:t>(Com)</a:t>
            </a:r>
            <a:endParaRPr dirty="0"/>
          </a:p>
          <a:p>
            <a:pPr marL="514350" lvl="0" indent="-514350" algn="l" rtl="0">
              <a:spcBef>
                <a:spcPts val="600"/>
              </a:spcBef>
              <a:spcAft>
                <a:spcPts val="0"/>
              </a:spcAft>
              <a:buSzPts val="1600"/>
              <a:buFont typeface="Verdana"/>
              <a:buAutoNum type="romanUcPeriod"/>
            </a:pPr>
            <a:r>
              <a:rPr lang="en-US" sz="2000" dirty="0"/>
              <a:t>Electromagnetics and Radiation </a:t>
            </a:r>
            <a:r>
              <a:rPr lang="en-US" sz="1400" dirty="0"/>
              <a:t>(AP, BT, CE, EMC, Mag, MTT, NPS; CRFID, CSC)</a:t>
            </a:r>
            <a:endParaRPr dirty="0"/>
          </a:p>
          <a:p>
            <a:pPr marL="514350" lvl="0" indent="-514350" algn="l" rtl="0">
              <a:spcBef>
                <a:spcPts val="600"/>
              </a:spcBef>
              <a:spcAft>
                <a:spcPts val="0"/>
              </a:spcAft>
              <a:buSzPts val="1600"/>
              <a:buFont typeface="Verdana"/>
              <a:buAutoNum type="romanUcPeriod"/>
            </a:pPr>
            <a:r>
              <a:rPr lang="en-US" sz="2000" dirty="0"/>
              <a:t>Computer </a:t>
            </a:r>
            <a:r>
              <a:rPr lang="en-US" sz="1400" dirty="0"/>
              <a:t>(C)</a:t>
            </a:r>
            <a:endParaRPr dirty="0"/>
          </a:p>
          <a:p>
            <a:pPr marL="514350" lvl="0" indent="-514350" algn="l" rtl="0">
              <a:spcBef>
                <a:spcPts val="600"/>
              </a:spcBef>
              <a:spcAft>
                <a:spcPts val="0"/>
              </a:spcAft>
              <a:buSzPts val="1600"/>
              <a:buFont typeface="Verdana"/>
              <a:buAutoNum type="romanUcPeriod"/>
            </a:pPr>
            <a:r>
              <a:rPr lang="en-US" sz="2000" dirty="0"/>
              <a:t>Engineering and Human Society </a:t>
            </a:r>
            <a:r>
              <a:rPr lang="en-US" sz="1400" dirty="0"/>
              <a:t>(E, IE, PSE, PC, R, SIT, TEM)</a:t>
            </a:r>
            <a:r>
              <a:rPr lang="en-US" sz="2000" dirty="0"/>
              <a:t>	</a:t>
            </a:r>
            <a:endParaRPr dirty="0"/>
          </a:p>
          <a:p>
            <a:pPr marL="514350" lvl="0" indent="-514350" algn="l" rtl="0">
              <a:spcBef>
                <a:spcPts val="600"/>
              </a:spcBef>
              <a:spcAft>
                <a:spcPts val="0"/>
              </a:spcAft>
              <a:buSzPts val="1600"/>
              <a:buFont typeface="Verdana"/>
              <a:buAutoNum type="romanUcPeriod"/>
            </a:pPr>
            <a:r>
              <a:rPr lang="en-US" sz="2000" dirty="0"/>
              <a:t>Energy and Power Engineering </a:t>
            </a:r>
            <a:r>
              <a:rPr lang="en-US" sz="1400" dirty="0"/>
              <a:t>(PE)</a:t>
            </a:r>
            <a:endParaRPr dirty="0"/>
          </a:p>
          <a:p>
            <a:pPr marL="514350" lvl="0" indent="-514350" algn="l" rtl="0">
              <a:spcBef>
                <a:spcPts val="600"/>
              </a:spcBef>
              <a:spcAft>
                <a:spcPts val="0"/>
              </a:spcAft>
              <a:buSzPts val="1600"/>
              <a:buFont typeface="Verdana"/>
              <a:buAutoNum type="romanUcPeriod"/>
            </a:pPr>
            <a:r>
              <a:rPr lang="en-US" sz="2000" dirty="0"/>
              <a:t>Computer </a:t>
            </a:r>
            <a:r>
              <a:rPr lang="en-US" sz="1400" dirty="0"/>
              <a:t>(C)</a:t>
            </a:r>
            <a:endParaRPr dirty="0"/>
          </a:p>
          <a:p>
            <a:pPr marL="514350" lvl="0" indent="-514350" algn="l" rtl="0">
              <a:spcBef>
                <a:spcPts val="600"/>
              </a:spcBef>
              <a:spcAft>
                <a:spcPts val="0"/>
              </a:spcAft>
              <a:buSzPts val="1600"/>
              <a:buFont typeface="Verdana"/>
              <a:buAutoNum type="romanUcPeriod"/>
            </a:pPr>
            <a:r>
              <a:rPr lang="en-US" sz="2000" dirty="0"/>
              <a:t>Signals and Applications </a:t>
            </a:r>
            <a:r>
              <a:rPr lang="en-US" sz="1400" dirty="0"/>
              <a:t>(AES, GRS, IT, ITS, OE, SP, VT)</a:t>
            </a:r>
            <a:endParaRPr dirty="0"/>
          </a:p>
          <a:p>
            <a:pPr marL="514350" lvl="0" indent="-514350" algn="l" rtl="0">
              <a:spcBef>
                <a:spcPts val="600"/>
              </a:spcBef>
              <a:spcAft>
                <a:spcPts val="0"/>
              </a:spcAft>
              <a:buSzPts val="1600"/>
              <a:buFont typeface="Verdana"/>
              <a:buAutoNum type="romanUcPeriod"/>
            </a:pPr>
            <a:r>
              <a:rPr lang="en-US" sz="2000" dirty="0"/>
              <a:t>Systems and Control </a:t>
            </a:r>
            <a:r>
              <a:rPr lang="en-US" sz="1400" dirty="0"/>
              <a:t>(CIS, CS, EMB, Pho, RA, SMC; Bio, Sen, Sys</a:t>
            </a:r>
            <a:r>
              <a:rPr lang="en-US" sz="1400" dirty="0" smtClean="0"/>
              <a:t>)</a:t>
            </a:r>
            <a:endParaRPr dirty="0"/>
          </a:p>
        </p:txBody>
      </p:sp>
      <p:sp>
        <p:nvSpPr>
          <p:cNvPr id="584" name="Google Shape;584;p78"/>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8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8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8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8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79"/>
          <p:cNvSpPr txBox="1">
            <a:spLocks noGrp="1"/>
          </p:cNvSpPr>
          <p:nvPr>
            <p:ph type="title"/>
          </p:nvPr>
        </p:nvSpPr>
        <p:spPr>
          <a:xfrm>
            <a:off x="685800" y="48928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IEEE organization</a:t>
            </a:r>
            <a:br>
              <a:rPr lang="en-US"/>
            </a:br>
            <a:endParaRPr sz="2800"/>
          </a:p>
        </p:txBody>
      </p:sp>
      <p:sp>
        <p:nvSpPr>
          <p:cNvPr id="592" name="Google Shape;592;p79"/>
          <p:cNvSpPr txBox="1">
            <a:spLocks noGrp="1"/>
          </p:cNvSpPr>
          <p:nvPr>
            <p:ph type="body" idx="1"/>
          </p:nvPr>
        </p:nvSpPr>
        <p:spPr>
          <a:xfrm>
            <a:off x="685800" y="1183096"/>
            <a:ext cx="8217568"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a:t>Brings together members with similar interests.</a:t>
            </a:r>
            <a:endParaRPr/>
          </a:p>
          <a:p>
            <a:pPr marL="342900" lvl="0" indent="-342900" algn="l" rtl="0">
              <a:spcBef>
                <a:spcPts val="400"/>
              </a:spcBef>
              <a:spcAft>
                <a:spcPts val="0"/>
              </a:spcAft>
              <a:buSzPts val="1600"/>
              <a:buFont typeface="Verdana"/>
              <a:buChar char="▸"/>
            </a:pPr>
            <a:r>
              <a:rPr lang="en-US" sz="2000"/>
              <a:t>Sponsors </a:t>
            </a:r>
            <a:endParaRPr/>
          </a:p>
          <a:p>
            <a:pPr marL="742950" lvl="1" indent="-285750" algn="l" rtl="0">
              <a:spcBef>
                <a:spcPts val="360"/>
              </a:spcBef>
              <a:spcAft>
                <a:spcPts val="0"/>
              </a:spcAft>
              <a:buSzPts val="1800"/>
              <a:buFont typeface="Verdana"/>
              <a:buChar char="-"/>
            </a:pPr>
            <a:r>
              <a:rPr lang="en-US" sz="1800"/>
              <a:t>Conferences,</a:t>
            </a:r>
            <a:endParaRPr/>
          </a:p>
          <a:p>
            <a:pPr marL="742950" lvl="1" indent="-285750" algn="l" rtl="0">
              <a:spcBef>
                <a:spcPts val="360"/>
              </a:spcBef>
              <a:spcAft>
                <a:spcPts val="0"/>
              </a:spcAft>
              <a:buSzPts val="1800"/>
              <a:buFont typeface="Verdana"/>
              <a:buChar char="-"/>
            </a:pPr>
            <a:r>
              <a:rPr lang="en-US" sz="1800"/>
              <a:t>Workshops,</a:t>
            </a:r>
            <a:endParaRPr/>
          </a:p>
          <a:p>
            <a:pPr marL="742950" lvl="1" indent="-285750" algn="l" rtl="0">
              <a:spcBef>
                <a:spcPts val="360"/>
              </a:spcBef>
              <a:spcAft>
                <a:spcPts val="0"/>
              </a:spcAft>
              <a:buSzPts val="1800"/>
              <a:buFont typeface="Verdana"/>
              <a:buChar char="-"/>
            </a:pPr>
            <a:r>
              <a:rPr lang="en-US" sz="1800"/>
              <a:t>Tutorials,</a:t>
            </a:r>
            <a:endParaRPr/>
          </a:p>
          <a:p>
            <a:pPr marL="742950" lvl="1" indent="-285750" algn="l" rtl="0">
              <a:spcBef>
                <a:spcPts val="360"/>
              </a:spcBef>
              <a:spcAft>
                <a:spcPts val="0"/>
              </a:spcAft>
              <a:buSzPts val="1800"/>
              <a:buFont typeface="Verdana"/>
              <a:buChar char="-"/>
            </a:pPr>
            <a:r>
              <a:rPr lang="en-US" sz="1800"/>
              <a:t>Seminars,</a:t>
            </a:r>
            <a:endParaRPr/>
          </a:p>
          <a:p>
            <a:pPr marL="742950" lvl="1" indent="-285750" algn="l" rtl="0">
              <a:spcBef>
                <a:spcPts val="360"/>
              </a:spcBef>
              <a:spcAft>
                <a:spcPts val="0"/>
              </a:spcAft>
              <a:buSzPts val="1800"/>
              <a:buFont typeface="Verdana"/>
              <a:buChar char="-"/>
            </a:pPr>
            <a:r>
              <a:rPr lang="en-US" sz="1800"/>
              <a:t>And so on.</a:t>
            </a:r>
            <a:endParaRPr/>
          </a:p>
          <a:p>
            <a:pPr marL="342900" lvl="0" indent="-342900" algn="l" rtl="0">
              <a:spcBef>
                <a:spcPts val="400"/>
              </a:spcBef>
              <a:spcAft>
                <a:spcPts val="0"/>
              </a:spcAft>
              <a:buSzPts val="1600"/>
              <a:buFont typeface="Verdana"/>
              <a:buChar char="▸"/>
            </a:pPr>
            <a:r>
              <a:rPr lang="en-US" sz="2000"/>
              <a:t>Develops publications:</a:t>
            </a:r>
            <a:endParaRPr/>
          </a:p>
          <a:p>
            <a:pPr marL="742950" lvl="1" indent="-285750" algn="l" rtl="0">
              <a:spcBef>
                <a:spcPts val="360"/>
              </a:spcBef>
              <a:spcAft>
                <a:spcPts val="0"/>
              </a:spcAft>
              <a:buSzPts val="1800"/>
              <a:buFont typeface="Verdana"/>
              <a:buChar char="-"/>
            </a:pPr>
            <a:r>
              <a:rPr lang="en-US" sz="1800"/>
              <a:t>Journals,</a:t>
            </a:r>
            <a:endParaRPr/>
          </a:p>
          <a:p>
            <a:pPr marL="742950" lvl="1" indent="-285750" algn="l" rtl="0">
              <a:spcBef>
                <a:spcPts val="360"/>
              </a:spcBef>
              <a:spcAft>
                <a:spcPts val="0"/>
              </a:spcAft>
              <a:buSzPts val="1800"/>
              <a:buFont typeface="Verdana"/>
              <a:buChar char="-"/>
            </a:pPr>
            <a:r>
              <a:rPr lang="en-US" sz="1800"/>
              <a:t>Magazines,</a:t>
            </a:r>
            <a:endParaRPr/>
          </a:p>
          <a:p>
            <a:pPr marL="742950" lvl="1" indent="-285750" algn="l" rtl="0">
              <a:spcBef>
                <a:spcPts val="360"/>
              </a:spcBef>
              <a:spcAft>
                <a:spcPts val="0"/>
              </a:spcAft>
              <a:buSzPts val="1800"/>
              <a:buFont typeface="Verdana"/>
              <a:buChar char="-"/>
            </a:pPr>
            <a:r>
              <a:rPr lang="en-US" sz="1800"/>
              <a:t>Newsletters.</a:t>
            </a:r>
            <a:endParaRPr/>
          </a:p>
          <a:p>
            <a:pPr marL="342900" lvl="0" indent="-342900" algn="l" rtl="0">
              <a:spcBef>
                <a:spcPts val="400"/>
              </a:spcBef>
              <a:spcAft>
                <a:spcPts val="0"/>
              </a:spcAft>
              <a:buSzPts val="1600"/>
              <a:buFont typeface="Verdana"/>
              <a:buChar char="▸"/>
            </a:pPr>
            <a:r>
              <a:rPr lang="en-US" sz="2000"/>
              <a:t>Recognizes member accomplishments.</a:t>
            </a:r>
            <a:endParaRPr/>
          </a:p>
          <a:p>
            <a:pPr marL="342900" lvl="0" indent="-342900" algn="l" rtl="0">
              <a:spcBef>
                <a:spcPts val="400"/>
              </a:spcBef>
              <a:spcAft>
                <a:spcPts val="0"/>
              </a:spcAft>
              <a:buSzPts val="1600"/>
              <a:buFont typeface="Verdana"/>
              <a:buChar char="▸"/>
            </a:pPr>
            <a:r>
              <a:rPr lang="en-US" sz="2000"/>
              <a:t>Helps members to network through Societies, Chapters, Conferences, and other tools, e.g., IEEE Collabratec</a:t>
            </a:r>
            <a:r>
              <a:rPr lang="en-US" sz="2000" baseline="30000"/>
              <a:t>TM  </a:t>
            </a:r>
            <a:r>
              <a:rPr lang="en-US" sz="2000" u="sng">
                <a:solidFill>
                  <a:schemeClr val="hlink"/>
                </a:solidFill>
                <a:hlinkClick r:id="rId3"/>
              </a:rPr>
              <a:t>collabratec</a:t>
            </a:r>
            <a:endParaRPr sz="2000"/>
          </a:p>
          <a:p>
            <a:pPr marL="342900" lvl="0" indent="-342900" algn="l" rtl="0">
              <a:spcBef>
                <a:spcPts val="400"/>
              </a:spcBef>
              <a:spcAft>
                <a:spcPts val="0"/>
              </a:spcAft>
              <a:buSzPts val="1600"/>
              <a:buFont typeface="Verdana"/>
              <a:buNone/>
            </a:pPr>
            <a:endParaRPr sz="2000"/>
          </a:p>
        </p:txBody>
      </p:sp>
      <p:sp>
        <p:nvSpPr>
          <p:cNvPr id="593" name="Google Shape;593;p79"/>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9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9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9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92">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92">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9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80"/>
          <p:cNvSpPr txBox="1">
            <a:spLocks noGrp="1"/>
          </p:cNvSpPr>
          <p:nvPr>
            <p:ph type="title"/>
          </p:nvPr>
        </p:nvSpPr>
        <p:spPr>
          <a:xfrm>
            <a:off x="685800" y="609600"/>
            <a:ext cx="79121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IEEE Section – the basic GeoUnit</a:t>
            </a:r>
            <a:br>
              <a:rPr lang="en-US"/>
            </a:br>
            <a:endParaRPr sz="2800"/>
          </a:p>
        </p:txBody>
      </p:sp>
      <p:sp>
        <p:nvSpPr>
          <p:cNvPr id="601" name="Google Shape;601;p80"/>
          <p:cNvSpPr txBox="1">
            <a:spLocks noGrp="1"/>
          </p:cNvSpPr>
          <p:nvPr>
            <p:ph type="body" idx="1"/>
          </p:nvPr>
        </p:nvSpPr>
        <p:spPr>
          <a:xfrm>
            <a:off x="685800" y="1447800"/>
            <a:ext cx="77724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dirty="0"/>
              <a:t>Sections provide a local community of colleagues.</a:t>
            </a:r>
            <a:endParaRPr dirty="0"/>
          </a:p>
          <a:p>
            <a:pPr marL="342900" lvl="0" indent="-342900" algn="l" rtl="0">
              <a:spcBef>
                <a:spcPts val="400"/>
              </a:spcBef>
              <a:spcAft>
                <a:spcPts val="0"/>
              </a:spcAft>
              <a:buSzPts val="1600"/>
              <a:buFont typeface="Verdana"/>
              <a:buChar char="▸"/>
            </a:pPr>
            <a:r>
              <a:rPr lang="en-US" sz="2000" dirty="0"/>
              <a:t>Members build a network through activity in </a:t>
            </a:r>
            <a:endParaRPr dirty="0"/>
          </a:p>
          <a:p>
            <a:pPr marL="742950" lvl="1" indent="-285750" algn="l" rtl="0">
              <a:spcBef>
                <a:spcPts val="360"/>
              </a:spcBef>
              <a:spcAft>
                <a:spcPts val="0"/>
              </a:spcAft>
              <a:buSzPts val="1800"/>
              <a:buFont typeface="Verdana"/>
              <a:buChar char="-"/>
            </a:pPr>
            <a:r>
              <a:rPr lang="en-US" sz="1800" dirty="0"/>
              <a:t>Sections, </a:t>
            </a:r>
            <a:endParaRPr dirty="0"/>
          </a:p>
          <a:p>
            <a:pPr marL="742950" lvl="1" indent="-285750" algn="l" rtl="0">
              <a:spcBef>
                <a:spcPts val="360"/>
              </a:spcBef>
              <a:spcAft>
                <a:spcPts val="0"/>
              </a:spcAft>
              <a:buSzPts val="1800"/>
              <a:buFont typeface="Verdana"/>
              <a:buChar char="-"/>
            </a:pPr>
            <a:r>
              <a:rPr lang="en-US" sz="1800" dirty="0"/>
              <a:t>Chapters within the Section,</a:t>
            </a:r>
            <a:endParaRPr dirty="0"/>
          </a:p>
          <a:p>
            <a:pPr marL="742950" lvl="1" indent="-285750" algn="l" rtl="0">
              <a:spcBef>
                <a:spcPts val="360"/>
              </a:spcBef>
              <a:spcAft>
                <a:spcPts val="0"/>
              </a:spcAft>
              <a:buSzPts val="1800"/>
              <a:buFont typeface="Verdana"/>
              <a:buChar char="-"/>
            </a:pPr>
            <a:r>
              <a:rPr lang="en-US" sz="1800" dirty="0"/>
              <a:t>Student Branches within the Section.</a:t>
            </a:r>
            <a:endParaRPr dirty="0"/>
          </a:p>
          <a:p>
            <a:pPr marL="342900" lvl="0" indent="-342900" algn="l" rtl="0">
              <a:spcBef>
                <a:spcPts val="400"/>
              </a:spcBef>
              <a:spcAft>
                <a:spcPts val="0"/>
              </a:spcAft>
              <a:buSzPts val="1600"/>
              <a:buFont typeface="Verdana"/>
              <a:buChar char="▸"/>
            </a:pPr>
            <a:r>
              <a:rPr lang="en-US" sz="2000" dirty="0"/>
              <a:t>Volunteers develop new skills and experience:</a:t>
            </a:r>
            <a:endParaRPr dirty="0"/>
          </a:p>
          <a:p>
            <a:pPr marL="742950" lvl="1" indent="-285750" algn="l" rtl="0">
              <a:spcBef>
                <a:spcPts val="400"/>
              </a:spcBef>
              <a:spcAft>
                <a:spcPts val="0"/>
              </a:spcAft>
              <a:buSzPts val="2000"/>
              <a:buFont typeface="Verdana"/>
              <a:buChar char="-"/>
            </a:pPr>
            <a:r>
              <a:rPr lang="en-US" dirty="0"/>
              <a:t>Management,</a:t>
            </a:r>
            <a:endParaRPr dirty="0"/>
          </a:p>
          <a:p>
            <a:pPr marL="742950" lvl="1" indent="-285750" algn="l" rtl="0">
              <a:spcBef>
                <a:spcPts val="400"/>
              </a:spcBef>
              <a:spcAft>
                <a:spcPts val="0"/>
              </a:spcAft>
              <a:buSzPts val="2000"/>
              <a:buFont typeface="Verdana"/>
              <a:buChar char="-"/>
            </a:pPr>
            <a:r>
              <a:rPr lang="en-US" dirty="0"/>
              <a:t>Teamwork,</a:t>
            </a:r>
            <a:endParaRPr dirty="0"/>
          </a:p>
          <a:p>
            <a:pPr marL="742950" lvl="1" indent="-285750" algn="l" rtl="0">
              <a:spcBef>
                <a:spcPts val="400"/>
              </a:spcBef>
              <a:spcAft>
                <a:spcPts val="0"/>
              </a:spcAft>
              <a:buSzPts val="2000"/>
              <a:buFont typeface="Verdana"/>
              <a:buChar char="-"/>
            </a:pPr>
            <a:r>
              <a:rPr lang="en-US" dirty="0"/>
              <a:t>Leadership. </a:t>
            </a:r>
            <a:endParaRPr dirty="0"/>
          </a:p>
          <a:p>
            <a:pPr marL="342900" lvl="0" indent="-342900" algn="l" rtl="0">
              <a:spcBef>
                <a:spcPts val="400"/>
              </a:spcBef>
              <a:spcAft>
                <a:spcPts val="0"/>
              </a:spcAft>
              <a:buSzPts val="1600"/>
              <a:buFont typeface="Verdana"/>
              <a:buChar char="▸"/>
            </a:pPr>
            <a:r>
              <a:rPr lang="en-US" sz="2000" dirty="0"/>
              <a:t>Volunteers: </a:t>
            </a:r>
            <a:endParaRPr dirty="0"/>
          </a:p>
          <a:p>
            <a:pPr marL="742950" lvl="1" indent="-285750" algn="l" rtl="0">
              <a:spcBef>
                <a:spcPts val="360"/>
              </a:spcBef>
              <a:spcAft>
                <a:spcPts val="0"/>
              </a:spcAft>
              <a:buSzPts val="1800"/>
              <a:buFont typeface="Verdana"/>
              <a:buChar char="-"/>
            </a:pPr>
            <a:r>
              <a:rPr lang="en-US" sz="1800" dirty="0"/>
              <a:t>Gain recognition, </a:t>
            </a:r>
            <a:endParaRPr dirty="0"/>
          </a:p>
          <a:p>
            <a:pPr marL="742950" lvl="1" indent="-285750" algn="l" rtl="0">
              <a:spcBef>
                <a:spcPts val="360"/>
              </a:spcBef>
              <a:spcAft>
                <a:spcPts val="0"/>
              </a:spcAft>
              <a:buSzPts val="1800"/>
              <a:buFont typeface="Verdana"/>
              <a:buChar char="-"/>
            </a:pPr>
            <a:r>
              <a:rPr lang="en-US" sz="1800" dirty="0"/>
              <a:t>Recognize achievements of others.</a:t>
            </a:r>
            <a:endParaRPr dirty="0"/>
          </a:p>
        </p:txBody>
      </p:sp>
      <p:sp>
        <p:nvSpPr>
          <p:cNvPr id="602" name="Google Shape;602;p80"/>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0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0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0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0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01">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0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81"/>
          <p:cNvSpPr/>
          <p:nvPr/>
        </p:nvSpPr>
        <p:spPr>
          <a:xfrm>
            <a:off x="5022182" y="5784174"/>
            <a:ext cx="1189038" cy="385763"/>
          </a:xfrm>
          <a:prstGeom prst="rect">
            <a:avLst/>
          </a:prstGeom>
          <a:solidFill>
            <a:srgbClr val="A5A5A5"/>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Chapters</a:t>
            </a:r>
            <a:endParaRPr/>
          </a:p>
        </p:txBody>
      </p:sp>
      <p:cxnSp>
        <p:nvCxnSpPr>
          <p:cNvPr id="610" name="Google Shape;610;p81"/>
          <p:cNvCxnSpPr/>
          <p:nvPr/>
        </p:nvCxnSpPr>
        <p:spPr>
          <a:xfrm>
            <a:off x="5163470" y="5512712"/>
            <a:ext cx="0" cy="276225"/>
          </a:xfrm>
          <a:prstGeom prst="straightConnector1">
            <a:avLst/>
          </a:prstGeom>
          <a:noFill/>
          <a:ln w="9525" cap="flat" cmpd="sng">
            <a:solidFill>
              <a:schemeClr val="dk1"/>
            </a:solidFill>
            <a:prstDash val="solid"/>
            <a:round/>
            <a:headEnd type="none" w="med" len="med"/>
            <a:tailEnd type="none" w="med" len="med"/>
          </a:ln>
        </p:spPr>
      </p:cxnSp>
      <p:cxnSp>
        <p:nvCxnSpPr>
          <p:cNvPr id="611" name="Google Shape;611;p81"/>
          <p:cNvCxnSpPr/>
          <p:nvPr/>
        </p:nvCxnSpPr>
        <p:spPr>
          <a:xfrm>
            <a:off x="6104857" y="5514299"/>
            <a:ext cx="0" cy="276225"/>
          </a:xfrm>
          <a:prstGeom prst="straightConnector1">
            <a:avLst/>
          </a:prstGeom>
          <a:noFill/>
          <a:ln w="9525" cap="flat" cmpd="sng">
            <a:solidFill>
              <a:schemeClr val="dk1"/>
            </a:solidFill>
            <a:prstDash val="solid"/>
            <a:round/>
            <a:headEnd type="none" w="med" len="med"/>
            <a:tailEnd type="none" w="med" len="med"/>
          </a:ln>
        </p:spPr>
      </p:cxnSp>
      <p:cxnSp>
        <p:nvCxnSpPr>
          <p:cNvPr id="612" name="Google Shape;612;p81"/>
          <p:cNvCxnSpPr/>
          <p:nvPr/>
        </p:nvCxnSpPr>
        <p:spPr>
          <a:xfrm rot="5400000">
            <a:off x="6122194" y="4456906"/>
            <a:ext cx="2209800" cy="1588"/>
          </a:xfrm>
          <a:prstGeom prst="straightConnector1">
            <a:avLst/>
          </a:prstGeom>
          <a:noFill/>
          <a:ln w="9525" cap="flat" cmpd="sng">
            <a:solidFill>
              <a:schemeClr val="dk1"/>
            </a:solidFill>
            <a:prstDash val="solid"/>
            <a:round/>
            <a:headEnd type="none" w="med" len="med"/>
            <a:tailEnd type="none" w="med" len="med"/>
          </a:ln>
        </p:spPr>
      </p:cxnSp>
      <p:sp>
        <p:nvSpPr>
          <p:cNvPr id="613" name="Google Shape;613;p81"/>
          <p:cNvSpPr txBox="1">
            <a:spLocks noGrp="1"/>
          </p:cNvSpPr>
          <p:nvPr>
            <p:ph type="title"/>
          </p:nvPr>
        </p:nvSpPr>
        <p:spPr>
          <a:xfrm>
            <a:off x="653728" y="457200"/>
            <a:ext cx="7772400" cy="609600"/>
          </a:xfrm>
          <a:prstGeom prst="rect">
            <a:avLst/>
          </a:prstGeom>
          <a:noFill/>
          <a:ln>
            <a:noFill/>
          </a:ln>
        </p:spPr>
        <p:txBody>
          <a:bodyPr spcFirstLastPara="1" wrap="square" lIns="90475" tIns="44450" rIns="90475" bIns="44450" anchor="b" anchorCtr="0">
            <a:noAutofit/>
          </a:bodyPr>
          <a:lstStyle/>
          <a:p>
            <a:pPr marL="0" lvl="0" indent="0" algn="ctr" rtl="0">
              <a:spcBef>
                <a:spcPts val="0"/>
              </a:spcBef>
              <a:spcAft>
                <a:spcPts val="0"/>
              </a:spcAft>
              <a:buNone/>
            </a:pPr>
            <a:r>
              <a:rPr lang="en-US" dirty="0"/>
              <a:t>IEEE </a:t>
            </a:r>
            <a:r>
              <a:rPr lang="en-US" dirty="0" smtClean="0"/>
              <a:t>governance organization</a:t>
            </a:r>
            <a:endParaRPr dirty="0"/>
          </a:p>
        </p:txBody>
      </p:sp>
      <p:pic>
        <p:nvPicPr>
          <p:cNvPr id="614" name="Google Shape;614;p81"/>
          <p:cNvPicPr preferRelativeResize="0"/>
          <p:nvPr/>
        </p:nvPicPr>
        <p:blipFill rotWithShape="1">
          <a:blip r:embed="rId3">
            <a:alphaModFix/>
          </a:blip>
          <a:srcRect t="14250" b="66776"/>
          <a:stretch/>
        </p:blipFill>
        <p:spPr>
          <a:xfrm>
            <a:off x="2438400" y="1066800"/>
            <a:ext cx="3875088" cy="914400"/>
          </a:xfrm>
          <a:prstGeom prst="rect">
            <a:avLst/>
          </a:prstGeom>
          <a:noFill/>
          <a:ln>
            <a:noFill/>
          </a:ln>
        </p:spPr>
      </p:pic>
      <p:sp>
        <p:nvSpPr>
          <p:cNvPr id="615" name="Google Shape;615;p81"/>
          <p:cNvSpPr/>
          <p:nvPr/>
        </p:nvSpPr>
        <p:spPr>
          <a:xfrm>
            <a:off x="3632200" y="1828800"/>
            <a:ext cx="1879600" cy="458788"/>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2400" b="1">
                <a:solidFill>
                  <a:schemeClr val="dk1"/>
                </a:solidFill>
                <a:latin typeface="Verdana"/>
                <a:ea typeface="Verdana"/>
                <a:cs typeface="Verdana"/>
                <a:sym typeface="Verdana"/>
              </a:rPr>
              <a:t>MEMBERS</a:t>
            </a:r>
            <a:endParaRPr/>
          </a:p>
        </p:txBody>
      </p:sp>
      <p:sp>
        <p:nvSpPr>
          <p:cNvPr id="616" name="Google Shape;616;p81"/>
          <p:cNvSpPr/>
          <p:nvPr/>
        </p:nvSpPr>
        <p:spPr>
          <a:xfrm>
            <a:off x="2667000" y="2438400"/>
            <a:ext cx="3057525" cy="396875"/>
          </a:xfrm>
          <a:prstGeom prst="rect">
            <a:avLst/>
          </a:prstGeom>
          <a:solidFill>
            <a:srgbClr val="000099"/>
          </a:solidFill>
          <a:ln w="38100" cap="flat" cmpd="sng">
            <a:solidFill>
              <a:schemeClr val="dk1"/>
            </a:solidFill>
            <a:prstDash val="solid"/>
            <a:miter lim="800000"/>
            <a:headEnd type="none" w="sm" len="sm"/>
            <a:tailEnd type="none" w="sm" len="sm"/>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2000" b="1">
                <a:solidFill>
                  <a:schemeClr val="lt1"/>
                </a:solidFill>
                <a:latin typeface="Verdana"/>
                <a:ea typeface="Verdana"/>
                <a:cs typeface="Verdana"/>
                <a:sym typeface="Verdana"/>
              </a:rPr>
              <a:t>Board of Directors</a:t>
            </a:r>
            <a:endParaRPr/>
          </a:p>
        </p:txBody>
      </p:sp>
      <p:sp>
        <p:nvSpPr>
          <p:cNvPr id="617" name="Google Shape;617;p81"/>
          <p:cNvSpPr/>
          <p:nvPr/>
        </p:nvSpPr>
        <p:spPr>
          <a:xfrm>
            <a:off x="6248400" y="1874838"/>
            <a:ext cx="2209800" cy="401637"/>
          </a:xfrm>
          <a:prstGeom prst="rect">
            <a:avLst/>
          </a:prstGeom>
          <a:solidFill>
            <a:srgbClr val="000099"/>
          </a:solidFill>
          <a:ln w="38100" cap="flat" cmpd="sng">
            <a:solidFill>
              <a:schemeClr val="dk1"/>
            </a:solidFill>
            <a:prstDash val="solid"/>
            <a:miter lim="800000"/>
            <a:headEnd type="none" w="sm" len="sm"/>
            <a:tailEnd type="none" w="sm" len="sm"/>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800" b="1">
                <a:solidFill>
                  <a:schemeClr val="lt1"/>
                </a:solidFill>
                <a:latin typeface="Verdana"/>
                <a:ea typeface="Verdana"/>
                <a:cs typeface="Verdana"/>
                <a:sym typeface="Verdana"/>
              </a:rPr>
              <a:t>Assembly</a:t>
            </a:r>
            <a:endParaRPr/>
          </a:p>
        </p:txBody>
      </p:sp>
      <p:sp>
        <p:nvSpPr>
          <p:cNvPr id="618" name="Google Shape;618;p81"/>
          <p:cNvSpPr/>
          <p:nvPr/>
        </p:nvSpPr>
        <p:spPr>
          <a:xfrm>
            <a:off x="304800" y="2670175"/>
            <a:ext cx="2133600" cy="828675"/>
          </a:xfrm>
          <a:prstGeom prst="rect">
            <a:avLst/>
          </a:prstGeom>
          <a:solidFill>
            <a:srgbClr val="0066FF"/>
          </a:solidFill>
          <a:ln w="38100" cap="flat" cmpd="sng">
            <a:solidFill>
              <a:schemeClr val="dk1"/>
            </a:solidFill>
            <a:prstDash val="solid"/>
            <a:miter lim="800000"/>
            <a:headEnd type="none" w="sm" len="sm"/>
            <a:tailEnd type="none" w="sm" len="sm"/>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600" b="1">
                <a:solidFill>
                  <a:schemeClr val="lt1"/>
                </a:solidFill>
                <a:latin typeface="Verdana"/>
                <a:ea typeface="Verdana"/>
                <a:cs typeface="Verdana"/>
                <a:sym typeface="Verdana"/>
              </a:rPr>
              <a:t>Publications, Services and Products Board</a:t>
            </a:r>
            <a:endParaRPr/>
          </a:p>
        </p:txBody>
      </p:sp>
      <p:sp>
        <p:nvSpPr>
          <p:cNvPr id="619" name="Google Shape;619;p81"/>
          <p:cNvSpPr/>
          <p:nvPr/>
        </p:nvSpPr>
        <p:spPr>
          <a:xfrm>
            <a:off x="304800" y="5337175"/>
            <a:ext cx="2133600" cy="336550"/>
          </a:xfrm>
          <a:prstGeom prst="rect">
            <a:avLst/>
          </a:prstGeom>
          <a:solidFill>
            <a:srgbClr val="0066FF"/>
          </a:solidFill>
          <a:ln w="38100" cap="flat" cmpd="sng">
            <a:solidFill>
              <a:schemeClr val="dk1"/>
            </a:solidFill>
            <a:prstDash val="solid"/>
            <a:miter lim="800000"/>
            <a:headEnd type="none" w="sm" len="sm"/>
            <a:tailEnd type="none" w="sm" len="sm"/>
          </a:ln>
        </p:spPr>
        <p:txBody>
          <a:bodyPr spcFirstLastPara="1" wrap="square" lIns="90475" tIns="44450" rIns="90475" bIns="44450" anchor="t" anchorCtr="0">
            <a:noAutofit/>
          </a:bodyPr>
          <a:lstStyle/>
          <a:p>
            <a:pPr marL="0" marR="0" lvl="0" indent="0" algn="ctr" rtl="0">
              <a:spcBef>
                <a:spcPts val="0"/>
              </a:spcBef>
              <a:spcAft>
                <a:spcPts val="0"/>
              </a:spcAft>
              <a:buClr>
                <a:schemeClr val="lt1"/>
              </a:buClr>
              <a:buSzPts val="1600"/>
              <a:buFont typeface="Verdana"/>
              <a:buNone/>
            </a:pPr>
            <a:r>
              <a:rPr lang="en-US" sz="1600" b="1">
                <a:solidFill>
                  <a:schemeClr val="lt1"/>
                </a:solidFill>
                <a:latin typeface="Verdana"/>
                <a:ea typeface="Verdana"/>
                <a:cs typeface="Verdana"/>
                <a:sym typeface="Verdana"/>
              </a:rPr>
              <a:t>IEEE-USA</a:t>
            </a:r>
            <a:endParaRPr sz="1800" b="1">
              <a:solidFill>
                <a:schemeClr val="lt1"/>
              </a:solidFill>
              <a:latin typeface="Verdana"/>
              <a:ea typeface="Verdana"/>
              <a:cs typeface="Verdana"/>
              <a:sym typeface="Verdana"/>
            </a:endParaRPr>
          </a:p>
        </p:txBody>
      </p:sp>
      <p:sp>
        <p:nvSpPr>
          <p:cNvPr id="620" name="Google Shape;620;p81"/>
          <p:cNvSpPr/>
          <p:nvPr/>
        </p:nvSpPr>
        <p:spPr>
          <a:xfrm>
            <a:off x="304800" y="4514850"/>
            <a:ext cx="2133600" cy="582613"/>
          </a:xfrm>
          <a:prstGeom prst="rect">
            <a:avLst/>
          </a:prstGeom>
          <a:solidFill>
            <a:srgbClr val="0066FF"/>
          </a:solidFill>
          <a:ln w="38100" cap="flat" cmpd="sng">
            <a:solidFill>
              <a:schemeClr val="dk1"/>
            </a:solidFill>
            <a:prstDash val="solid"/>
            <a:miter lim="800000"/>
            <a:headEnd type="none" w="sm" len="sm"/>
            <a:tailEnd type="none" w="sm" len="sm"/>
          </a:ln>
        </p:spPr>
        <p:txBody>
          <a:bodyPr spcFirstLastPara="1" wrap="square" lIns="90475" tIns="44450" rIns="90475" bIns="44450" anchor="ctr" anchorCtr="1">
            <a:noAutofit/>
          </a:bodyPr>
          <a:lstStyle/>
          <a:p>
            <a:pPr marL="0" marR="0" lvl="0" indent="0" algn="ctr" rtl="0">
              <a:spcBef>
                <a:spcPts val="0"/>
              </a:spcBef>
              <a:spcAft>
                <a:spcPts val="0"/>
              </a:spcAft>
              <a:buClr>
                <a:schemeClr val="lt1"/>
              </a:buClr>
              <a:buSzPts val="1600"/>
              <a:buFont typeface="Verdana"/>
              <a:buNone/>
            </a:pPr>
            <a:r>
              <a:rPr lang="en-US" sz="1600" b="1">
                <a:solidFill>
                  <a:schemeClr val="lt1"/>
                </a:solidFill>
                <a:latin typeface="Verdana"/>
                <a:ea typeface="Verdana"/>
                <a:cs typeface="Verdana"/>
                <a:sym typeface="Verdana"/>
              </a:rPr>
              <a:t> Standards Association </a:t>
            </a:r>
            <a:endParaRPr/>
          </a:p>
        </p:txBody>
      </p:sp>
      <p:sp>
        <p:nvSpPr>
          <p:cNvPr id="621" name="Google Shape;621;p81"/>
          <p:cNvSpPr/>
          <p:nvPr/>
        </p:nvSpPr>
        <p:spPr>
          <a:xfrm>
            <a:off x="304800" y="3660775"/>
            <a:ext cx="2133600" cy="612775"/>
          </a:xfrm>
          <a:prstGeom prst="rect">
            <a:avLst/>
          </a:prstGeom>
          <a:solidFill>
            <a:srgbClr val="0066FF"/>
          </a:solidFill>
          <a:ln w="38100" cap="flat" cmpd="sng">
            <a:solidFill>
              <a:schemeClr val="dk1"/>
            </a:solidFill>
            <a:prstDash val="solid"/>
            <a:miter lim="800000"/>
            <a:headEnd type="none" w="sm" len="sm"/>
            <a:tailEnd type="none" w="sm" len="sm"/>
          </a:ln>
        </p:spPr>
        <p:txBody>
          <a:bodyPr spcFirstLastPara="1" wrap="square" lIns="90475" tIns="44450" rIns="90475" bIns="44450" anchor="t" anchorCtr="0">
            <a:noAutofit/>
          </a:bodyPr>
          <a:lstStyle/>
          <a:p>
            <a:pPr marL="0" marR="0" lvl="0" indent="0" algn="ctr" rtl="0">
              <a:spcBef>
                <a:spcPts val="0"/>
              </a:spcBef>
              <a:spcAft>
                <a:spcPts val="0"/>
              </a:spcAft>
              <a:buClr>
                <a:schemeClr val="lt1"/>
              </a:buClr>
              <a:buSzPts val="1600"/>
              <a:buFont typeface="Verdana"/>
              <a:buNone/>
            </a:pPr>
            <a:r>
              <a:rPr lang="en-US" sz="1600" b="1">
                <a:solidFill>
                  <a:schemeClr val="lt1"/>
                </a:solidFill>
                <a:latin typeface="Verdana"/>
                <a:ea typeface="Verdana"/>
                <a:cs typeface="Verdana"/>
                <a:sym typeface="Verdana"/>
              </a:rPr>
              <a:t>Educational</a:t>
            </a:r>
            <a:r>
              <a:rPr lang="en-US" sz="1800" b="1">
                <a:solidFill>
                  <a:schemeClr val="lt1"/>
                </a:solidFill>
                <a:latin typeface="Verdana"/>
                <a:ea typeface="Verdana"/>
                <a:cs typeface="Verdana"/>
                <a:sym typeface="Verdana"/>
              </a:rPr>
              <a:t> </a:t>
            </a:r>
            <a:r>
              <a:rPr lang="en-US" sz="1600" b="1">
                <a:solidFill>
                  <a:schemeClr val="lt1"/>
                </a:solidFill>
                <a:latin typeface="Verdana"/>
                <a:ea typeface="Verdana"/>
                <a:cs typeface="Verdana"/>
                <a:sym typeface="Verdana"/>
              </a:rPr>
              <a:t>Activities Board</a:t>
            </a:r>
            <a:endParaRPr sz="1800" b="1">
              <a:solidFill>
                <a:schemeClr val="lt1"/>
              </a:solidFill>
              <a:latin typeface="Verdana"/>
              <a:ea typeface="Verdana"/>
              <a:cs typeface="Verdana"/>
              <a:sym typeface="Verdana"/>
            </a:endParaRPr>
          </a:p>
        </p:txBody>
      </p:sp>
      <p:cxnSp>
        <p:nvCxnSpPr>
          <p:cNvPr id="622" name="Google Shape;622;p81"/>
          <p:cNvCxnSpPr/>
          <p:nvPr/>
        </p:nvCxnSpPr>
        <p:spPr>
          <a:xfrm>
            <a:off x="4421188" y="2209800"/>
            <a:ext cx="0" cy="228600"/>
          </a:xfrm>
          <a:prstGeom prst="straightConnector1">
            <a:avLst/>
          </a:prstGeom>
          <a:noFill/>
          <a:ln w="9525" cap="flat" cmpd="sng">
            <a:solidFill>
              <a:schemeClr val="dk1"/>
            </a:solidFill>
            <a:prstDash val="solid"/>
            <a:round/>
            <a:headEnd type="none" w="med" len="med"/>
            <a:tailEnd type="none" w="med" len="med"/>
          </a:ln>
        </p:spPr>
      </p:cxnSp>
      <p:cxnSp>
        <p:nvCxnSpPr>
          <p:cNvPr id="623" name="Google Shape;623;p81"/>
          <p:cNvCxnSpPr/>
          <p:nvPr/>
        </p:nvCxnSpPr>
        <p:spPr>
          <a:xfrm>
            <a:off x="4213225" y="3352800"/>
            <a:ext cx="3016250" cy="1588"/>
          </a:xfrm>
          <a:prstGeom prst="straightConnector1">
            <a:avLst/>
          </a:prstGeom>
          <a:noFill/>
          <a:ln w="9525" cap="flat" cmpd="sng">
            <a:solidFill>
              <a:schemeClr val="dk1"/>
            </a:solidFill>
            <a:prstDash val="solid"/>
            <a:round/>
            <a:headEnd type="none" w="med" len="med"/>
            <a:tailEnd type="none" w="med" len="med"/>
          </a:ln>
        </p:spPr>
      </p:cxnSp>
      <p:cxnSp>
        <p:nvCxnSpPr>
          <p:cNvPr id="624" name="Google Shape;624;p81"/>
          <p:cNvCxnSpPr/>
          <p:nvPr/>
        </p:nvCxnSpPr>
        <p:spPr>
          <a:xfrm>
            <a:off x="2438400" y="3127375"/>
            <a:ext cx="381000" cy="1588"/>
          </a:xfrm>
          <a:prstGeom prst="straightConnector1">
            <a:avLst/>
          </a:prstGeom>
          <a:noFill/>
          <a:ln w="9525" cap="flat" cmpd="sng">
            <a:solidFill>
              <a:schemeClr val="dk1"/>
            </a:solidFill>
            <a:prstDash val="solid"/>
            <a:round/>
            <a:headEnd type="none" w="med" len="med"/>
            <a:tailEnd type="none" w="med" len="med"/>
          </a:ln>
        </p:spPr>
      </p:cxnSp>
      <p:cxnSp>
        <p:nvCxnSpPr>
          <p:cNvPr id="625" name="Google Shape;625;p81"/>
          <p:cNvCxnSpPr/>
          <p:nvPr/>
        </p:nvCxnSpPr>
        <p:spPr>
          <a:xfrm>
            <a:off x="2438400" y="4727575"/>
            <a:ext cx="381000" cy="1588"/>
          </a:xfrm>
          <a:prstGeom prst="straightConnector1">
            <a:avLst/>
          </a:prstGeom>
          <a:noFill/>
          <a:ln w="9525" cap="flat" cmpd="sng">
            <a:solidFill>
              <a:schemeClr val="dk1"/>
            </a:solidFill>
            <a:prstDash val="solid"/>
            <a:round/>
            <a:headEnd type="none" w="med" len="med"/>
            <a:tailEnd type="none" w="med" len="med"/>
          </a:ln>
        </p:spPr>
      </p:cxnSp>
      <p:cxnSp>
        <p:nvCxnSpPr>
          <p:cNvPr id="626" name="Google Shape;626;p81"/>
          <p:cNvCxnSpPr/>
          <p:nvPr/>
        </p:nvCxnSpPr>
        <p:spPr>
          <a:xfrm>
            <a:off x="2438400" y="3889375"/>
            <a:ext cx="381000" cy="1588"/>
          </a:xfrm>
          <a:prstGeom prst="straightConnector1">
            <a:avLst/>
          </a:prstGeom>
          <a:noFill/>
          <a:ln w="9525" cap="flat" cmpd="sng">
            <a:solidFill>
              <a:schemeClr val="dk1"/>
            </a:solidFill>
            <a:prstDash val="solid"/>
            <a:round/>
            <a:headEnd type="none" w="med" len="med"/>
            <a:tailEnd type="none" w="med" len="med"/>
          </a:ln>
        </p:spPr>
      </p:cxnSp>
      <p:cxnSp>
        <p:nvCxnSpPr>
          <p:cNvPr id="627" name="Google Shape;627;p81"/>
          <p:cNvCxnSpPr/>
          <p:nvPr/>
        </p:nvCxnSpPr>
        <p:spPr>
          <a:xfrm>
            <a:off x="2438400" y="5486400"/>
            <a:ext cx="381000" cy="3175"/>
          </a:xfrm>
          <a:prstGeom prst="straightConnector1">
            <a:avLst/>
          </a:prstGeom>
          <a:noFill/>
          <a:ln w="9525" cap="flat" cmpd="sng">
            <a:solidFill>
              <a:schemeClr val="dk1"/>
            </a:solidFill>
            <a:prstDash val="solid"/>
            <a:round/>
            <a:headEnd type="none" w="med" len="med"/>
            <a:tailEnd type="none" w="med" len="med"/>
          </a:ln>
        </p:spPr>
      </p:cxnSp>
      <p:cxnSp>
        <p:nvCxnSpPr>
          <p:cNvPr id="628" name="Google Shape;628;p81"/>
          <p:cNvCxnSpPr/>
          <p:nvPr/>
        </p:nvCxnSpPr>
        <p:spPr>
          <a:xfrm rot="5400000">
            <a:off x="1486694" y="4155281"/>
            <a:ext cx="2667000" cy="1588"/>
          </a:xfrm>
          <a:prstGeom prst="straightConnector1">
            <a:avLst/>
          </a:prstGeom>
          <a:noFill/>
          <a:ln w="9525" cap="flat" cmpd="sng">
            <a:solidFill>
              <a:schemeClr val="dk1"/>
            </a:solidFill>
            <a:prstDash val="solid"/>
            <a:round/>
            <a:headEnd type="none" w="med" len="med"/>
            <a:tailEnd type="none" w="med" len="med"/>
          </a:ln>
        </p:spPr>
      </p:cxnSp>
      <p:cxnSp>
        <p:nvCxnSpPr>
          <p:cNvPr id="629" name="Google Shape;629;p81"/>
          <p:cNvCxnSpPr/>
          <p:nvPr/>
        </p:nvCxnSpPr>
        <p:spPr>
          <a:xfrm rot="5400000">
            <a:off x="5247482" y="3085306"/>
            <a:ext cx="533400" cy="1587"/>
          </a:xfrm>
          <a:prstGeom prst="straightConnector1">
            <a:avLst/>
          </a:prstGeom>
          <a:noFill/>
          <a:ln w="9525" cap="flat" cmpd="sng">
            <a:solidFill>
              <a:schemeClr val="dk1"/>
            </a:solidFill>
            <a:prstDash val="solid"/>
            <a:round/>
            <a:headEnd type="none" w="med" len="med"/>
            <a:tailEnd type="none" w="med" len="med"/>
          </a:ln>
        </p:spPr>
      </p:cxnSp>
      <p:sp>
        <p:nvSpPr>
          <p:cNvPr id="630" name="Google Shape;630;p81"/>
          <p:cNvSpPr/>
          <p:nvPr/>
        </p:nvSpPr>
        <p:spPr>
          <a:xfrm>
            <a:off x="5969000" y="4917910"/>
            <a:ext cx="2497138" cy="643766"/>
          </a:xfrm>
          <a:prstGeom prst="rect">
            <a:avLst/>
          </a:prstGeom>
          <a:solidFill>
            <a:srgbClr val="92D37F"/>
          </a:solidFill>
          <a:ln w="12700" cap="flat" cmpd="sng">
            <a:solidFill>
              <a:schemeClr val="dk1"/>
            </a:solidFill>
            <a:prstDash val="dash"/>
            <a:miter lim="800000"/>
            <a:headEnd type="none" w="sm" len="sm"/>
            <a:tailEnd type="none" w="sm" len="sm"/>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800" b="1">
                <a:solidFill>
                  <a:schemeClr val="lt1"/>
                </a:solidFill>
                <a:latin typeface="Verdana"/>
                <a:ea typeface="Verdana"/>
                <a:cs typeface="Verdana"/>
                <a:sym typeface="Verdana"/>
              </a:rPr>
              <a:t>Societies &amp; </a:t>
            </a:r>
            <a:endParaRPr/>
          </a:p>
          <a:p>
            <a:pPr marL="0" marR="0" lvl="0" indent="0" algn="ctr" rtl="0">
              <a:spcBef>
                <a:spcPts val="0"/>
              </a:spcBef>
              <a:spcAft>
                <a:spcPts val="0"/>
              </a:spcAft>
              <a:buNone/>
            </a:pPr>
            <a:r>
              <a:rPr lang="en-US" sz="1800" b="1">
                <a:solidFill>
                  <a:schemeClr val="lt1"/>
                </a:solidFill>
                <a:latin typeface="Verdana"/>
                <a:ea typeface="Verdana"/>
                <a:cs typeface="Verdana"/>
                <a:sym typeface="Verdana"/>
              </a:rPr>
              <a:t>Tech. Councils</a:t>
            </a:r>
            <a:endParaRPr sz="1800" b="1">
              <a:solidFill>
                <a:schemeClr val="lt1"/>
              </a:solidFill>
              <a:latin typeface="Verdana"/>
              <a:ea typeface="Verdana"/>
              <a:cs typeface="Verdana"/>
              <a:sym typeface="Verdana"/>
            </a:endParaRPr>
          </a:p>
        </p:txBody>
      </p:sp>
      <p:sp>
        <p:nvSpPr>
          <p:cNvPr id="631" name="Google Shape;631;p81"/>
          <p:cNvSpPr/>
          <p:nvPr/>
        </p:nvSpPr>
        <p:spPr>
          <a:xfrm>
            <a:off x="6089650" y="3829050"/>
            <a:ext cx="2247900" cy="643766"/>
          </a:xfrm>
          <a:prstGeom prst="rect">
            <a:avLst/>
          </a:prstGeom>
          <a:solidFill>
            <a:schemeClr val="accent2"/>
          </a:solidFill>
          <a:ln w="38100" cap="flat" cmpd="sng">
            <a:solidFill>
              <a:schemeClr val="dk1"/>
            </a:solidFill>
            <a:prstDash val="solid"/>
            <a:miter lim="800000"/>
            <a:headEnd type="none" w="sm" len="sm"/>
            <a:tailEnd type="none" w="sm" len="sm"/>
          </a:ln>
        </p:spPr>
        <p:txBody>
          <a:bodyPr spcFirstLastPara="1" wrap="square" lIns="90475" tIns="44450" rIns="90475" bIns="44450" anchor="t" anchorCtr="0">
            <a:noAutofit/>
          </a:bodyPr>
          <a:lstStyle/>
          <a:p>
            <a:pPr marL="0" marR="0" lvl="0" indent="0" algn="ctr" rtl="0">
              <a:spcBef>
                <a:spcPts val="0"/>
              </a:spcBef>
              <a:spcAft>
                <a:spcPts val="0"/>
              </a:spcAft>
              <a:buClr>
                <a:schemeClr val="lt1"/>
              </a:buClr>
              <a:buSzPts val="1800"/>
              <a:buFont typeface="Verdana"/>
              <a:buNone/>
            </a:pPr>
            <a:r>
              <a:rPr lang="en-US" sz="1800" b="1">
                <a:solidFill>
                  <a:schemeClr val="lt1"/>
                </a:solidFill>
                <a:latin typeface="Verdana"/>
                <a:ea typeface="Verdana"/>
                <a:cs typeface="Verdana"/>
                <a:sym typeface="Verdana"/>
              </a:rPr>
              <a:t>Technical Activities Board</a:t>
            </a:r>
            <a:endParaRPr sz="1800" b="1">
              <a:solidFill>
                <a:schemeClr val="lt1"/>
              </a:solidFill>
              <a:latin typeface="Verdana"/>
              <a:ea typeface="Verdana"/>
              <a:cs typeface="Verdana"/>
              <a:sym typeface="Verdana"/>
            </a:endParaRPr>
          </a:p>
        </p:txBody>
      </p:sp>
      <p:cxnSp>
        <p:nvCxnSpPr>
          <p:cNvPr id="632" name="Google Shape;632;p81"/>
          <p:cNvCxnSpPr>
            <a:endCxn id="617" idx="1"/>
          </p:cNvCxnSpPr>
          <p:nvPr/>
        </p:nvCxnSpPr>
        <p:spPr>
          <a:xfrm>
            <a:off x="5511900" y="2075657"/>
            <a:ext cx="736500" cy="0"/>
          </a:xfrm>
          <a:prstGeom prst="straightConnector1">
            <a:avLst/>
          </a:prstGeom>
          <a:noFill/>
          <a:ln w="9525" cap="flat" cmpd="sng">
            <a:solidFill>
              <a:schemeClr val="dk1"/>
            </a:solidFill>
            <a:prstDash val="solid"/>
            <a:round/>
            <a:headEnd type="none" w="med" len="med"/>
            <a:tailEnd type="none" w="med" len="med"/>
          </a:ln>
        </p:spPr>
      </p:cxnSp>
      <p:cxnSp>
        <p:nvCxnSpPr>
          <p:cNvPr id="633" name="Google Shape;633;p81"/>
          <p:cNvCxnSpPr/>
          <p:nvPr/>
        </p:nvCxnSpPr>
        <p:spPr>
          <a:xfrm rot="5400000">
            <a:off x="3150394" y="4415631"/>
            <a:ext cx="2127250" cy="1588"/>
          </a:xfrm>
          <a:prstGeom prst="straightConnector1">
            <a:avLst/>
          </a:prstGeom>
          <a:noFill/>
          <a:ln w="9525" cap="flat" cmpd="sng">
            <a:solidFill>
              <a:schemeClr val="dk1"/>
            </a:solidFill>
            <a:prstDash val="solid"/>
            <a:round/>
            <a:headEnd type="none" w="med" len="med"/>
            <a:tailEnd type="none" w="med" len="med"/>
          </a:ln>
        </p:spPr>
      </p:cxnSp>
      <p:sp>
        <p:nvSpPr>
          <p:cNvPr id="634" name="Google Shape;634;p81"/>
          <p:cNvSpPr/>
          <p:nvPr/>
        </p:nvSpPr>
        <p:spPr>
          <a:xfrm>
            <a:off x="3124200" y="4917910"/>
            <a:ext cx="2216150" cy="643766"/>
          </a:xfrm>
          <a:prstGeom prst="rect">
            <a:avLst/>
          </a:prstGeom>
          <a:solidFill>
            <a:srgbClr val="EA9D7B"/>
          </a:solidFill>
          <a:ln w="12700" cap="flat" cmpd="sng">
            <a:solidFill>
              <a:schemeClr val="dk1"/>
            </a:solidFill>
            <a:prstDash val="dash"/>
            <a:miter lim="800000"/>
            <a:headEnd type="none" w="sm" len="sm"/>
            <a:tailEnd type="none" w="sm" len="sm"/>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800" b="1">
                <a:solidFill>
                  <a:schemeClr val="lt1"/>
                </a:solidFill>
                <a:latin typeface="Verdana"/>
                <a:ea typeface="Verdana"/>
                <a:cs typeface="Verdana"/>
                <a:sym typeface="Verdana"/>
              </a:rPr>
              <a:t>Regions &amp;  Sections</a:t>
            </a:r>
            <a:endParaRPr sz="1400" b="1">
              <a:solidFill>
                <a:schemeClr val="lt1"/>
              </a:solidFill>
              <a:latin typeface="Verdana"/>
              <a:ea typeface="Verdana"/>
              <a:cs typeface="Verdana"/>
              <a:sym typeface="Verdana"/>
            </a:endParaRPr>
          </a:p>
        </p:txBody>
      </p:sp>
      <p:sp>
        <p:nvSpPr>
          <p:cNvPr id="635" name="Google Shape;635;p81"/>
          <p:cNvSpPr/>
          <p:nvPr/>
        </p:nvSpPr>
        <p:spPr>
          <a:xfrm>
            <a:off x="3124200" y="3810000"/>
            <a:ext cx="2209800" cy="920765"/>
          </a:xfrm>
          <a:prstGeom prst="rect">
            <a:avLst/>
          </a:prstGeom>
          <a:solidFill>
            <a:schemeClr val="accent1"/>
          </a:solidFill>
          <a:ln w="38100" cap="flat" cmpd="sng">
            <a:solidFill>
              <a:schemeClr val="dk1"/>
            </a:solidFill>
            <a:prstDash val="solid"/>
            <a:miter lim="800000"/>
            <a:headEnd type="none" w="sm" len="sm"/>
            <a:tailEnd type="none" w="sm" len="sm"/>
          </a:ln>
        </p:spPr>
        <p:txBody>
          <a:bodyPr spcFirstLastPara="1" wrap="square" lIns="90475" tIns="44450" rIns="90475" bIns="44450" anchor="t" anchorCtr="0">
            <a:noAutofit/>
          </a:bodyPr>
          <a:lstStyle/>
          <a:p>
            <a:pPr marL="0" marR="0" lvl="0" indent="0" algn="ctr" rtl="0">
              <a:spcBef>
                <a:spcPts val="0"/>
              </a:spcBef>
              <a:spcAft>
                <a:spcPts val="0"/>
              </a:spcAft>
              <a:buClr>
                <a:schemeClr val="lt1"/>
              </a:buClr>
              <a:buSzPts val="1800"/>
              <a:buFont typeface="Verdana"/>
              <a:buNone/>
            </a:pPr>
            <a:r>
              <a:rPr lang="en-US" sz="1800" b="1">
                <a:solidFill>
                  <a:schemeClr val="lt1"/>
                </a:solidFill>
                <a:latin typeface="Verdana"/>
                <a:ea typeface="Verdana"/>
                <a:cs typeface="Verdana"/>
                <a:sym typeface="Verdana"/>
              </a:rPr>
              <a:t>Member &amp; Geo Activities Board</a:t>
            </a:r>
            <a:endParaRPr sz="1800" b="1">
              <a:solidFill>
                <a:schemeClr val="lt1"/>
              </a:solidFill>
              <a:latin typeface="Verdana"/>
              <a:ea typeface="Verdana"/>
              <a:cs typeface="Verdana"/>
              <a:sym typeface="Verdana"/>
            </a:endParaRPr>
          </a:p>
        </p:txBody>
      </p:sp>
      <p:sp>
        <p:nvSpPr>
          <p:cNvPr id="636" name="Google Shape;636;p81"/>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82"/>
          <p:cNvSpPr txBox="1">
            <a:spLocks noGrp="1"/>
          </p:cNvSpPr>
          <p:nvPr>
            <p:ph type="title"/>
          </p:nvPr>
        </p:nvSpPr>
        <p:spPr>
          <a:xfrm>
            <a:off x="685800" y="453184"/>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dirty="0"/>
              <a:t>IEEE </a:t>
            </a:r>
            <a:r>
              <a:rPr lang="en-US" dirty="0" smtClean="0"/>
              <a:t>organization</a:t>
            </a:r>
            <a:r>
              <a:rPr lang="en-US" dirty="0"/>
              <a:t/>
            </a:r>
            <a:br>
              <a:rPr lang="en-US" dirty="0"/>
            </a:br>
            <a:endParaRPr sz="2800" dirty="0"/>
          </a:p>
        </p:txBody>
      </p:sp>
      <p:sp>
        <p:nvSpPr>
          <p:cNvPr id="644" name="Google Shape;644;p82"/>
          <p:cNvSpPr txBox="1">
            <a:spLocks noGrp="1"/>
          </p:cNvSpPr>
          <p:nvPr>
            <p:ph type="body" idx="1"/>
          </p:nvPr>
        </p:nvSpPr>
        <p:spPr>
          <a:xfrm>
            <a:off x="685800" y="1183096"/>
            <a:ext cx="8217568"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a:t>IEEE Officers</a:t>
            </a:r>
            <a:endParaRPr/>
          </a:p>
          <a:p>
            <a:pPr marL="742950" lvl="1" indent="-285750" algn="l" rtl="0">
              <a:spcBef>
                <a:spcPts val="360"/>
              </a:spcBef>
              <a:spcAft>
                <a:spcPts val="0"/>
              </a:spcAft>
              <a:buSzPts val="1800"/>
              <a:buFont typeface="Verdana"/>
              <a:buChar char="-"/>
            </a:pPr>
            <a:r>
              <a:rPr lang="en-US" sz="1800"/>
              <a:t>Voting members of IEEE elects a </a:t>
            </a:r>
            <a:r>
              <a:rPr lang="en-US" sz="1800" b="1"/>
              <a:t>President</a:t>
            </a:r>
            <a:r>
              <a:rPr lang="en-US" sz="1800"/>
              <a:t> each year.</a:t>
            </a:r>
            <a:endParaRPr/>
          </a:p>
          <a:p>
            <a:pPr marL="742950" lvl="1" indent="-285750" algn="l" rtl="0">
              <a:spcBef>
                <a:spcPts val="400"/>
              </a:spcBef>
              <a:spcAft>
                <a:spcPts val="0"/>
              </a:spcAft>
              <a:buSzPts val="1800"/>
              <a:buFont typeface="Verdana"/>
              <a:buChar char="-"/>
            </a:pPr>
            <a:r>
              <a:rPr lang="en-US" sz="1800"/>
              <a:t>S</a:t>
            </a:r>
            <a:r>
              <a:rPr lang="en-US" sz="2000"/>
              <a:t>erves for three years:</a:t>
            </a:r>
            <a:endParaRPr/>
          </a:p>
          <a:p>
            <a:pPr marL="1143000" lvl="2" indent="-228600" algn="l" rtl="0">
              <a:spcBef>
                <a:spcPts val="320"/>
              </a:spcBef>
              <a:spcAft>
                <a:spcPts val="0"/>
              </a:spcAft>
              <a:buSzPts val="1600"/>
              <a:buChar char="•"/>
            </a:pPr>
            <a:r>
              <a:rPr lang="en-US" sz="1600"/>
              <a:t>President-Elect,</a:t>
            </a:r>
            <a:endParaRPr/>
          </a:p>
          <a:p>
            <a:pPr marL="1143000" lvl="2" indent="-228600" algn="l" rtl="0">
              <a:spcBef>
                <a:spcPts val="320"/>
              </a:spcBef>
              <a:spcAft>
                <a:spcPts val="0"/>
              </a:spcAft>
              <a:buSzPts val="1600"/>
              <a:buChar char="•"/>
            </a:pPr>
            <a:r>
              <a:rPr lang="en-US" sz="1600"/>
              <a:t>President and CEO,</a:t>
            </a:r>
            <a:endParaRPr/>
          </a:p>
          <a:p>
            <a:pPr marL="1143000" lvl="2" indent="-228600" algn="l" rtl="0">
              <a:spcBef>
                <a:spcPts val="320"/>
              </a:spcBef>
              <a:spcAft>
                <a:spcPts val="0"/>
              </a:spcAft>
              <a:buSzPts val="1600"/>
              <a:buChar char="•"/>
            </a:pPr>
            <a:r>
              <a:rPr lang="en-US" sz="1600"/>
              <a:t>Past-President.</a:t>
            </a:r>
            <a:endParaRPr/>
          </a:p>
          <a:p>
            <a:pPr marL="342900" lvl="0" indent="-342900" algn="l" rtl="0">
              <a:spcBef>
                <a:spcPts val="400"/>
              </a:spcBef>
              <a:spcAft>
                <a:spcPts val="0"/>
              </a:spcAft>
              <a:buSzPts val="1600"/>
              <a:buFont typeface="Verdana"/>
              <a:buChar char="▸"/>
            </a:pPr>
            <a:r>
              <a:rPr lang="en-US" sz="2000"/>
              <a:t>President also serve on IEEE </a:t>
            </a:r>
            <a:r>
              <a:rPr lang="en-US" sz="2000" b="1"/>
              <a:t>governing bodies</a:t>
            </a:r>
            <a:r>
              <a:rPr lang="en-US" sz="2000"/>
              <a:t>:</a:t>
            </a:r>
            <a:endParaRPr/>
          </a:p>
          <a:p>
            <a:pPr marL="742950" lvl="1" indent="-285750" algn="l" rtl="0">
              <a:spcBef>
                <a:spcPts val="360"/>
              </a:spcBef>
              <a:spcAft>
                <a:spcPts val="0"/>
              </a:spcAft>
              <a:buSzPts val="1800"/>
              <a:buFont typeface="Verdana"/>
              <a:buChar char="-"/>
            </a:pPr>
            <a:r>
              <a:rPr lang="en-US" sz="1800" b="1"/>
              <a:t>IEEE Board of Directors (31 voting members: 3 “Presidents” + 6 Vice Presidents + Secretary + Treasurer + 10 Regional Directors + 10 Division Directors),</a:t>
            </a:r>
            <a:endParaRPr/>
          </a:p>
          <a:p>
            <a:pPr marL="742950" lvl="1" indent="-285750" algn="l" rtl="0">
              <a:spcBef>
                <a:spcPts val="400"/>
              </a:spcBef>
              <a:spcAft>
                <a:spcPts val="0"/>
              </a:spcAft>
              <a:buSzPts val="2000"/>
              <a:buFont typeface="Verdana"/>
              <a:buChar char="-"/>
            </a:pPr>
            <a:r>
              <a:rPr lang="en-US" sz="2000" b="1"/>
              <a:t>IEEE Assembly (23 voting members: 3 P + 10 RD + 10 DD).</a:t>
            </a:r>
            <a:endParaRPr sz="2000" b="1"/>
          </a:p>
          <a:p>
            <a:pPr marL="342900" lvl="0" indent="-342900" algn="l" rtl="0">
              <a:spcBef>
                <a:spcPts val="400"/>
              </a:spcBef>
              <a:spcAft>
                <a:spcPts val="0"/>
              </a:spcAft>
              <a:buSzPts val="1600"/>
              <a:buFont typeface="Verdana"/>
              <a:buNone/>
            </a:pPr>
            <a:endParaRPr sz="2000"/>
          </a:p>
        </p:txBody>
      </p:sp>
      <p:sp>
        <p:nvSpPr>
          <p:cNvPr id="645" name="Google Shape;645;p82"/>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4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4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4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83"/>
          <p:cNvSpPr txBox="1">
            <a:spLocks noGrp="1"/>
          </p:cNvSpPr>
          <p:nvPr>
            <p:ph type="title"/>
          </p:nvPr>
        </p:nvSpPr>
        <p:spPr>
          <a:xfrm>
            <a:off x="685800" y="42912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dirty="0"/>
              <a:t>IEEE </a:t>
            </a:r>
            <a:r>
              <a:rPr lang="en-US" dirty="0" smtClean="0"/>
              <a:t>organization</a:t>
            </a:r>
            <a:r>
              <a:rPr lang="en-US" dirty="0"/>
              <a:t/>
            </a:r>
            <a:br>
              <a:rPr lang="en-US" dirty="0"/>
            </a:br>
            <a:endParaRPr sz="2800" dirty="0"/>
          </a:p>
        </p:txBody>
      </p:sp>
      <p:sp>
        <p:nvSpPr>
          <p:cNvPr id="653" name="Google Shape;653;p83"/>
          <p:cNvSpPr txBox="1">
            <a:spLocks noGrp="1"/>
          </p:cNvSpPr>
          <p:nvPr>
            <p:ph type="body" idx="1"/>
          </p:nvPr>
        </p:nvSpPr>
        <p:spPr>
          <a:xfrm>
            <a:off x="685800" y="1183096"/>
            <a:ext cx="8217568"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b="1" dirty="0"/>
              <a:t>IEEE Major Boards </a:t>
            </a:r>
            <a:r>
              <a:rPr lang="en-US" sz="2000" dirty="0"/>
              <a:t>have</a:t>
            </a:r>
            <a:r>
              <a:rPr lang="en-US" sz="2000" b="1" dirty="0"/>
              <a:t> </a:t>
            </a:r>
            <a:r>
              <a:rPr lang="en-US" sz="2000" dirty="0"/>
              <a:t>elected volunteer leadership.</a:t>
            </a:r>
            <a:endParaRPr dirty="0"/>
          </a:p>
          <a:p>
            <a:pPr marL="342900" lvl="0" indent="-342900" algn="l" rtl="0">
              <a:spcBef>
                <a:spcPts val="400"/>
              </a:spcBef>
              <a:spcAft>
                <a:spcPts val="0"/>
              </a:spcAft>
              <a:buSzPts val="1600"/>
              <a:buFont typeface="Verdana"/>
              <a:buChar char="▸"/>
            </a:pPr>
            <a:r>
              <a:rPr lang="en-US" sz="2000" dirty="0"/>
              <a:t>Six subordinate boards govern major areas of IEEE interest:</a:t>
            </a:r>
            <a:endParaRPr dirty="0"/>
          </a:p>
          <a:p>
            <a:pPr marL="742950" lvl="1" indent="-285750" algn="l" rtl="0">
              <a:spcBef>
                <a:spcPts val="400"/>
              </a:spcBef>
              <a:spcAft>
                <a:spcPts val="0"/>
              </a:spcAft>
              <a:buSzPts val="2000"/>
              <a:buFont typeface="Verdana"/>
              <a:buChar char="-"/>
            </a:pPr>
            <a:r>
              <a:rPr lang="en-US" sz="2000" b="1" dirty="0"/>
              <a:t>Member and Geographic Activities (MGAB), </a:t>
            </a:r>
            <a:endParaRPr dirty="0"/>
          </a:p>
          <a:p>
            <a:pPr marL="742950" lvl="1" indent="-285750" algn="l" rtl="0">
              <a:spcBef>
                <a:spcPts val="400"/>
              </a:spcBef>
              <a:spcAft>
                <a:spcPts val="0"/>
              </a:spcAft>
              <a:buSzPts val="2000"/>
              <a:buFont typeface="Verdana"/>
              <a:buChar char="-"/>
            </a:pPr>
            <a:r>
              <a:rPr lang="en-US" sz="2000" b="1" dirty="0"/>
              <a:t>Technical Activities (TAB),</a:t>
            </a:r>
            <a:endParaRPr dirty="0"/>
          </a:p>
          <a:p>
            <a:pPr marL="742950" lvl="1" indent="-285750" algn="l" rtl="0">
              <a:spcBef>
                <a:spcPts val="400"/>
              </a:spcBef>
              <a:spcAft>
                <a:spcPts val="0"/>
              </a:spcAft>
              <a:buSzPts val="2000"/>
              <a:buFont typeface="Verdana"/>
              <a:buChar char="-"/>
            </a:pPr>
            <a:r>
              <a:rPr lang="en-US" sz="2000" b="1" dirty="0"/>
              <a:t>Educational Activities (EAB),</a:t>
            </a:r>
            <a:endParaRPr dirty="0"/>
          </a:p>
          <a:p>
            <a:pPr marL="742950" lvl="1" indent="-285750" algn="l" rtl="0">
              <a:spcBef>
                <a:spcPts val="400"/>
              </a:spcBef>
              <a:spcAft>
                <a:spcPts val="0"/>
              </a:spcAft>
              <a:buSzPts val="2000"/>
              <a:buFont typeface="Verdana"/>
              <a:buChar char="-"/>
            </a:pPr>
            <a:r>
              <a:rPr lang="en-US" sz="2000" b="1" dirty="0"/>
              <a:t>Publication Services and Products Board (PSPB),</a:t>
            </a:r>
            <a:endParaRPr dirty="0"/>
          </a:p>
          <a:p>
            <a:pPr marL="742950" lvl="1" indent="-285750" algn="l" rtl="0">
              <a:spcBef>
                <a:spcPts val="400"/>
              </a:spcBef>
              <a:spcAft>
                <a:spcPts val="0"/>
              </a:spcAft>
              <a:buSzPts val="2000"/>
              <a:buFont typeface="Verdana"/>
              <a:buChar char="-"/>
            </a:pPr>
            <a:r>
              <a:rPr lang="en-US" sz="2000" b="1" dirty="0"/>
              <a:t>Standards, </a:t>
            </a:r>
            <a:endParaRPr dirty="0"/>
          </a:p>
          <a:p>
            <a:pPr marL="742950" lvl="1" indent="-285750" algn="l" rtl="0">
              <a:spcBef>
                <a:spcPts val="400"/>
              </a:spcBef>
              <a:spcAft>
                <a:spcPts val="0"/>
              </a:spcAft>
              <a:buSzPts val="2000"/>
              <a:buFont typeface="Verdana"/>
              <a:buChar char="-"/>
            </a:pPr>
            <a:r>
              <a:rPr lang="en-US" sz="2000" b="1" dirty="0"/>
              <a:t>IEEE-USA.</a:t>
            </a:r>
            <a:endParaRPr sz="2000" dirty="0"/>
          </a:p>
          <a:p>
            <a:pPr marL="342900" lvl="0" indent="-342900" algn="l" rtl="0">
              <a:spcBef>
                <a:spcPts val="400"/>
              </a:spcBef>
              <a:spcAft>
                <a:spcPts val="0"/>
              </a:spcAft>
              <a:buSzPts val="1600"/>
              <a:buFont typeface="Verdana"/>
              <a:buChar char="▸"/>
            </a:pPr>
            <a:r>
              <a:rPr lang="en-US" sz="2000" dirty="0"/>
              <a:t>There are a number of </a:t>
            </a:r>
            <a:r>
              <a:rPr lang="en-US" sz="2000" b="1" dirty="0"/>
              <a:t>Committees</a:t>
            </a:r>
            <a:r>
              <a:rPr lang="en-US" sz="2000" dirty="0"/>
              <a:t> that report either to </a:t>
            </a:r>
            <a:r>
              <a:rPr lang="en-US" sz="2000" dirty="0" err="1"/>
              <a:t>BoD</a:t>
            </a:r>
            <a:r>
              <a:rPr lang="en-US" sz="2000" dirty="0"/>
              <a:t> or to the Boards. </a:t>
            </a:r>
            <a:r>
              <a:rPr lang="en-US" sz="2000" b="1" dirty="0"/>
              <a:t> </a:t>
            </a:r>
            <a:endParaRPr sz="2000" b="1" dirty="0"/>
          </a:p>
          <a:p>
            <a:pPr marL="342900" lvl="0" indent="-342900" algn="l" rtl="0">
              <a:spcBef>
                <a:spcPts val="400"/>
              </a:spcBef>
              <a:spcAft>
                <a:spcPts val="0"/>
              </a:spcAft>
              <a:buSzPts val="1600"/>
              <a:buFont typeface="Verdana"/>
              <a:buChar char="▸"/>
            </a:pPr>
            <a:r>
              <a:rPr lang="en-US" sz="2000" b="1" dirty="0"/>
              <a:t>IEEE </a:t>
            </a:r>
            <a:r>
              <a:rPr lang="en-US" sz="2000" dirty="0"/>
              <a:t>is governed by </a:t>
            </a:r>
            <a:r>
              <a:rPr lang="en-US" sz="2000" b="1" dirty="0"/>
              <a:t>volunteers</a:t>
            </a:r>
            <a:r>
              <a:rPr lang="en-US" sz="2000" dirty="0"/>
              <a:t> for </a:t>
            </a:r>
            <a:r>
              <a:rPr lang="en-US" sz="2000" b="1" dirty="0"/>
              <a:t>volunteers</a:t>
            </a:r>
            <a:r>
              <a:rPr lang="en-US" sz="2000" dirty="0"/>
              <a:t>, with the help of a reduced number of qualified staff members. </a:t>
            </a:r>
            <a:endParaRPr sz="2000" dirty="0"/>
          </a:p>
          <a:p>
            <a:pPr marL="0" lvl="0" indent="12700" algn="l" rtl="0">
              <a:lnSpc>
                <a:spcPct val="80000"/>
              </a:lnSpc>
              <a:spcBef>
                <a:spcPts val="400"/>
              </a:spcBef>
              <a:spcAft>
                <a:spcPts val="0"/>
              </a:spcAft>
              <a:buClr>
                <a:srgbClr val="990099"/>
              </a:buClr>
              <a:buSzPts val="1000"/>
              <a:buFont typeface="Verdana"/>
              <a:buNone/>
            </a:pPr>
            <a:endParaRPr sz="2000" b="1" dirty="0"/>
          </a:p>
          <a:p>
            <a:pPr marL="0" lvl="0" indent="12700" algn="l" rtl="0">
              <a:lnSpc>
                <a:spcPct val="80000"/>
              </a:lnSpc>
              <a:spcBef>
                <a:spcPts val="400"/>
              </a:spcBef>
              <a:spcAft>
                <a:spcPts val="0"/>
              </a:spcAft>
              <a:buClr>
                <a:srgbClr val="990099"/>
              </a:buClr>
              <a:buSzPts val="1000"/>
              <a:buFont typeface="Verdana"/>
              <a:buNone/>
            </a:pPr>
            <a:endParaRPr sz="2000" b="1" dirty="0"/>
          </a:p>
          <a:p>
            <a:pPr marL="342900" lvl="0" indent="-342900" algn="l" rtl="0">
              <a:spcBef>
                <a:spcPts val="400"/>
              </a:spcBef>
              <a:spcAft>
                <a:spcPts val="0"/>
              </a:spcAft>
              <a:buSzPts val="1600"/>
              <a:buFont typeface="Verdana"/>
              <a:buNone/>
            </a:pPr>
            <a:endParaRPr sz="2000" dirty="0"/>
          </a:p>
        </p:txBody>
      </p:sp>
      <p:sp>
        <p:nvSpPr>
          <p:cNvPr id="654" name="Google Shape;654;p83"/>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5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5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5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5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5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84"/>
          <p:cNvSpPr txBox="1">
            <a:spLocks noGrp="1"/>
          </p:cNvSpPr>
          <p:nvPr>
            <p:ph type="dt" idx="10"/>
          </p:nvPr>
        </p:nvSpPr>
        <p:spPr>
          <a:xfrm>
            <a:off x="1219200" y="6172200"/>
            <a:ext cx="3124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898989"/>
              </a:buClr>
              <a:buSzPts val="1000"/>
              <a:buFont typeface="Arial"/>
              <a:buNone/>
            </a:pPr>
            <a:r>
              <a:rPr lang="en-US" sz="1000">
                <a:solidFill>
                  <a:srgbClr val="898989"/>
                </a:solidFill>
                <a:latin typeface="Arial"/>
                <a:ea typeface="Arial"/>
                <a:cs typeface="Arial"/>
                <a:sym typeface="Arial"/>
              </a:rPr>
              <a:t>2018-03-11</a:t>
            </a:r>
            <a:endParaRPr sz="1000">
              <a:solidFill>
                <a:srgbClr val="898989"/>
              </a:solidFill>
              <a:latin typeface="Arial"/>
              <a:ea typeface="Arial"/>
              <a:cs typeface="Arial"/>
              <a:sym typeface="Arial"/>
            </a:endParaRPr>
          </a:p>
        </p:txBody>
      </p:sp>
      <p:sp>
        <p:nvSpPr>
          <p:cNvPr id="662" name="Google Shape;662;p84"/>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29</a:t>
            </a:fld>
            <a:endParaRPr/>
          </a:p>
        </p:txBody>
      </p:sp>
      <p:pic>
        <p:nvPicPr>
          <p:cNvPr id="663" name="Google Shape;663;p84"/>
          <p:cNvPicPr preferRelativeResize="0"/>
          <p:nvPr/>
        </p:nvPicPr>
        <p:blipFill rotWithShape="1">
          <a:blip r:embed="rId3">
            <a:alphaModFix/>
          </a:blip>
          <a:srcRect/>
          <a:stretch/>
        </p:blipFill>
        <p:spPr>
          <a:xfrm>
            <a:off x="493293" y="277752"/>
            <a:ext cx="8422127" cy="649602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4"/>
          <p:cNvSpPr txBox="1">
            <a:spLocks noGrp="1"/>
          </p:cNvSpPr>
          <p:nvPr>
            <p:ph type="title"/>
          </p:nvPr>
        </p:nvSpPr>
        <p:spPr>
          <a:xfrm>
            <a:off x="623888" y="3262831"/>
            <a:ext cx="7886700" cy="827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dirty="0" smtClean="0"/>
              <a:t>Welcome </a:t>
            </a:r>
            <a:br>
              <a:rPr lang="en-US" dirty="0" smtClean="0"/>
            </a:br>
            <a:r>
              <a:rPr lang="en-US" dirty="0" smtClean="0"/>
              <a:t>and Introduction of Participants</a:t>
            </a:r>
            <a:endParaRPr dirty="0"/>
          </a:p>
        </p:txBody>
      </p:sp>
      <p:sp>
        <p:nvSpPr>
          <p:cNvPr id="397" name="Google Shape;397;p54"/>
          <p:cNvSpPr txBox="1">
            <a:spLocks noGrp="1"/>
          </p:cNvSpPr>
          <p:nvPr>
            <p:ph type="sldNum" idx="12"/>
          </p:nvPr>
        </p:nvSpPr>
        <p:spPr>
          <a:xfrm>
            <a:off x="385320" y="6205392"/>
            <a:ext cx="4866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a:t>
            </a:fld>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9" y="530667"/>
            <a:ext cx="2268264" cy="888913"/>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85"/>
          <p:cNvSpPr txBox="1">
            <a:spLocks noGrp="1"/>
          </p:cNvSpPr>
          <p:nvPr>
            <p:ph type="title"/>
          </p:nvPr>
        </p:nvSpPr>
        <p:spPr>
          <a:xfrm>
            <a:off x="623888" y="3262831"/>
            <a:ext cx="7886700" cy="827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dirty="0" smtClean="0"/>
              <a:t>Overview of Region 8</a:t>
            </a:r>
            <a:endParaRPr dirty="0"/>
          </a:p>
        </p:txBody>
      </p:sp>
      <p:sp>
        <p:nvSpPr>
          <p:cNvPr id="670" name="Google Shape;670;p85"/>
          <p:cNvSpPr txBox="1">
            <a:spLocks noGrp="1"/>
          </p:cNvSpPr>
          <p:nvPr>
            <p:ph type="body" idx="1"/>
          </p:nvPr>
        </p:nvSpPr>
        <p:spPr>
          <a:xfrm>
            <a:off x="623888" y="4117578"/>
            <a:ext cx="7886700" cy="67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920"/>
              <a:buFont typeface="Noto Sans Symbols"/>
              <a:buNone/>
            </a:pPr>
            <a:endParaRPr dirty="0"/>
          </a:p>
        </p:txBody>
      </p:sp>
      <p:sp>
        <p:nvSpPr>
          <p:cNvPr id="671" name="Google Shape;671;p85"/>
          <p:cNvSpPr txBox="1">
            <a:spLocks noGrp="1"/>
          </p:cNvSpPr>
          <p:nvPr>
            <p:ph type="sldNum" idx="12"/>
          </p:nvPr>
        </p:nvSpPr>
        <p:spPr>
          <a:xfrm>
            <a:off x="385320" y="6205392"/>
            <a:ext cx="4866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30</a:t>
            </a:fld>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8" y="522392"/>
            <a:ext cx="2268264" cy="888913"/>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8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Region 8 covers</a:t>
            </a:r>
            <a:br>
              <a:rPr lang="en-US"/>
            </a:br>
            <a:r>
              <a:rPr lang="en-US"/>
              <a:t>Europe, Middle East, and Africa</a:t>
            </a:r>
            <a:endParaRPr sz="2800"/>
          </a:p>
        </p:txBody>
      </p:sp>
      <p:pic>
        <p:nvPicPr>
          <p:cNvPr id="679" name="Google Shape;679;p86" descr="theworld.jpg"/>
          <p:cNvPicPr preferRelativeResize="0">
            <a:picLocks noGrp="1"/>
          </p:cNvPicPr>
          <p:nvPr>
            <p:ph type="body" idx="1"/>
          </p:nvPr>
        </p:nvPicPr>
        <p:blipFill rotWithShape="1">
          <a:blip r:embed="rId3">
            <a:alphaModFix/>
          </a:blip>
          <a:srcRect/>
          <a:stretch/>
        </p:blipFill>
        <p:spPr>
          <a:xfrm>
            <a:off x="1498600" y="1925378"/>
            <a:ext cx="6146800" cy="3187700"/>
          </a:xfrm>
          <a:prstGeom prst="rect">
            <a:avLst/>
          </a:prstGeom>
          <a:noFill/>
          <a:ln>
            <a:noFill/>
          </a:ln>
        </p:spPr>
      </p:pic>
      <p:sp>
        <p:nvSpPr>
          <p:cNvPr id="680" name="Google Shape;680;p86"/>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31</a:t>
            </a:fld>
            <a:endParaRPr/>
          </a:p>
        </p:txBody>
      </p:sp>
      <p:sp>
        <p:nvSpPr>
          <p:cNvPr id="681" name="Google Shape;681;p86"/>
          <p:cNvSpPr txBox="1"/>
          <p:nvPr/>
        </p:nvSpPr>
        <p:spPr>
          <a:xfrm>
            <a:off x="1022675" y="5233714"/>
            <a:ext cx="7087646" cy="707886"/>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Arial"/>
              <a:buChar char="•"/>
            </a:pPr>
            <a:r>
              <a:rPr lang="en-US" sz="2000" dirty="0">
                <a:solidFill>
                  <a:schemeClr val="dk1"/>
                </a:solidFill>
                <a:latin typeface="Verdana"/>
                <a:ea typeface="Verdana"/>
                <a:cs typeface="Verdana"/>
                <a:sym typeface="Verdana"/>
              </a:rPr>
              <a:t>Largest Region in terms of geographical extension.</a:t>
            </a:r>
            <a:endParaRPr sz="2000" dirty="0">
              <a:solidFill>
                <a:schemeClr val="dk1"/>
              </a:solidFill>
              <a:latin typeface="Verdana"/>
              <a:ea typeface="Verdana"/>
              <a:cs typeface="Verdana"/>
              <a:sym typeface="Verdana"/>
            </a:endParaRPr>
          </a:p>
          <a:p>
            <a:pPr marL="342900" marR="0" lvl="0" indent="-342900" algn="l" rtl="0">
              <a:spcBef>
                <a:spcPts val="0"/>
              </a:spcBef>
              <a:spcAft>
                <a:spcPts val="0"/>
              </a:spcAft>
              <a:buClr>
                <a:schemeClr val="dk1"/>
              </a:buClr>
              <a:buSzPts val="2000"/>
              <a:buFont typeface="Arial"/>
              <a:buChar char="•"/>
            </a:pPr>
            <a:r>
              <a:rPr lang="en-US" sz="2000" dirty="0" smtClean="0">
                <a:solidFill>
                  <a:schemeClr val="dk1"/>
                </a:solidFill>
                <a:latin typeface="Verdana"/>
                <a:ea typeface="Verdana"/>
                <a:cs typeface="Verdana"/>
                <a:sym typeface="Verdana"/>
              </a:rPr>
              <a:t>Extremely high diversity.</a:t>
            </a:r>
            <a:endParaRPr sz="2000" dirty="0">
              <a:solidFill>
                <a:schemeClr val="dk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87"/>
          <p:cNvSpPr txBox="1">
            <a:spLocks noGrp="1"/>
          </p:cNvSpPr>
          <p:nvPr>
            <p:ph type="title"/>
          </p:nvPr>
        </p:nvSpPr>
        <p:spPr>
          <a:xfrm>
            <a:off x="0" y="453184"/>
            <a:ext cx="91440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a:t>Percent of total IEEE Membership by Region</a:t>
            </a:r>
            <a:endParaRPr sz="2000"/>
          </a:p>
        </p:txBody>
      </p:sp>
      <p:sp>
        <p:nvSpPr>
          <p:cNvPr id="687" name="Google Shape;687;p87"/>
          <p:cNvSpPr txBox="1">
            <a:spLocks noGrp="1"/>
          </p:cNvSpPr>
          <p:nvPr>
            <p:ph type="sldNum" idx="4294967295"/>
          </p:nvPr>
        </p:nvSpPr>
        <p:spPr>
          <a:xfrm>
            <a:off x="581504" y="6172200"/>
            <a:ext cx="3124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898989"/>
              </a:buClr>
              <a:buSzPts val="1000"/>
              <a:buFont typeface="Arial"/>
              <a:buNone/>
            </a:pPr>
            <a:fld id="{00000000-1234-1234-1234-123412341234}" type="slidenum">
              <a:rPr lang="en-US" sz="1000">
                <a:solidFill>
                  <a:srgbClr val="898989"/>
                </a:solidFill>
                <a:latin typeface="Arial"/>
                <a:ea typeface="Arial"/>
                <a:cs typeface="Arial"/>
                <a:sym typeface="Arial"/>
              </a:rPr>
              <a:t>32</a:t>
            </a:fld>
            <a:endParaRPr sz="1000">
              <a:solidFill>
                <a:srgbClr val="898989"/>
              </a:solidFill>
              <a:latin typeface="Arial"/>
              <a:ea typeface="Arial"/>
              <a:cs typeface="Arial"/>
              <a:sym typeface="Arial"/>
            </a:endParaRPr>
          </a:p>
        </p:txBody>
      </p:sp>
      <p:pic>
        <p:nvPicPr>
          <p:cNvPr id="688" name="Google Shape;688;p87"/>
          <p:cNvPicPr preferRelativeResize="0"/>
          <p:nvPr/>
        </p:nvPicPr>
        <p:blipFill rotWithShape="1">
          <a:blip r:embed="rId3">
            <a:alphaModFix/>
          </a:blip>
          <a:srcRect l="9210" t="12994" r="11673" b="8255"/>
          <a:stretch/>
        </p:blipFill>
        <p:spPr>
          <a:xfrm>
            <a:off x="990600" y="962512"/>
            <a:ext cx="7010400" cy="4552950"/>
          </a:xfrm>
          <a:prstGeom prst="rect">
            <a:avLst/>
          </a:prstGeom>
          <a:noFill/>
          <a:ln>
            <a:noFill/>
          </a:ln>
        </p:spPr>
      </p:pic>
      <p:sp>
        <p:nvSpPr>
          <p:cNvPr id="689" name="Google Shape;689;p87"/>
          <p:cNvSpPr txBox="1"/>
          <p:nvPr/>
        </p:nvSpPr>
        <p:spPr>
          <a:xfrm>
            <a:off x="1022675" y="5522482"/>
            <a:ext cx="6740948" cy="40011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R8 is Second largest in terms of number of members.</a:t>
            </a:r>
            <a:endParaRPr sz="20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pic>
        <p:nvPicPr>
          <p:cNvPr id="694" name="Google Shape;694;p88" descr="http://www.ieee-uae.com/new/uploads/images/reg8.gif"/>
          <p:cNvPicPr preferRelativeResize="0"/>
          <p:nvPr/>
        </p:nvPicPr>
        <p:blipFill rotWithShape="1">
          <a:blip r:embed="rId3">
            <a:alphaModFix/>
          </a:blip>
          <a:srcRect/>
          <a:stretch/>
        </p:blipFill>
        <p:spPr>
          <a:xfrm>
            <a:off x="4114800" y="990601"/>
            <a:ext cx="4706938" cy="3071416"/>
          </a:xfrm>
          <a:prstGeom prst="roundRect">
            <a:avLst>
              <a:gd name="adj" fmla="val 16667"/>
            </a:avLst>
          </a:prstGeom>
          <a:noFill/>
          <a:ln>
            <a:noFill/>
          </a:ln>
          <a:effectLst>
            <a:outerShdw blurRad="152400" dist="12000" dir="900000" sy="98000" kx="110000" ky="200000" algn="tl" rotWithShape="0">
              <a:srgbClr val="000000">
                <a:alpha val="29803"/>
              </a:srgbClr>
            </a:outerShdw>
          </a:effectLst>
        </p:spPr>
      </p:pic>
      <p:sp>
        <p:nvSpPr>
          <p:cNvPr id="695" name="Google Shape;695;p88"/>
          <p:cNvSpPr txBox="1">
            <a:spLocks noGrp="1"/>
          </p:cNvSpPr>
          <p:nvPr>
            <p:ph type="title"/>
          </p:nvPr>
        </p:nvSpPr>
        <p:spPr>
          <a:xfrm>
            <a:off x="685800" y="457200"/>
            <a:ext cx="7772400" cy="609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R8 Organizational Units data </a:t>
            </a:r>
            <a:endParaRPr/>
          </a:p>
        </p:txBody>
      </p:sp>
      <p:sp>
        <p:nvSpPr>
          <p:cNvPr id="696" name="Google Shape;696;p88"/>
          <p:cNvSpPr txBox="1">
            <a:spLocks noGrp="1"/>
          </p:cNvSpPr>
          <p:nvPr>
            <p:ph type="body" idx="1"/>
          </p:nvPr>
        </p:nvSpPr>
        <p:spPr>
          <a:xfrm>
            <a:off x="481194" y="1688456"/>
            <a:ext cx="8610600" cy="5029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240"/>
              <a:buFont typeface="Verdana"/>
              <a:buChar char="•"/>
            </a:pPr>
            <a:r>
              <a:rPr lang="en-US" dirty="0">
                <a:solidFill>
                  <a:srgbClr val="FF0000"/>
                </a:solidFill>
              </a:rPr>
              <a:t>59</a:t>
            </a:r>
            <a:r>
              <a:rPr lang="en-US" dirty="0"/>
              <a:t> Sections</a:t>
            </a:r>
            <a:endParaRPr dirty="0"/>
          </a:p>
          <a:p>
            <a:pPr marL="342900" lvl="0" indent="-342900" algn="l" rtl="0">
              <a:spcBef>
                <a:spcPts val="560"/>
              </a:spcBef>
              <a:spcAft>
                <a:spcPts val="0"/>
              </a:spcAft>
              <a:buSzPts val="2240"/>
              <a:buFont typeface="Verdana"/>
              <a:buChar char="•"/>
            </a:pPr>
            <a:r>
              <a:rPr lang="en-US" dirty="0">
                <a:solidFill>
                  <a:srgbClr val="FF0000"/>
                </a:solidFill>
              </a:rPr>
              <a:t>10</a:t>
            </a:r>
            <a:r>
              <a:rPr lang="en-US" dirty="0"/>
              <a:t> Subsections</a:t>
            </a:r>
            <a:endParaRPr dirty="0"/>
          </a:p>
          <a:p>
            <a:pPr marL="342900" lvl="0" indent="-342900" algn="l" rtl="0">
              <a:spcBef>
                <a:spcPts val="560"/>
              </a:spcBef>
              <a:spcAft>
                <a:spcPts val="0"/>
              </a:spcAft>
              <a:buSzPts val="2240"/>
              <a:buFont typeface="Verdana"/>
              <a:buChar char="•"/>
            </a:pPr>
            <a:r>
              <a:rPr lang="en-US" dirty="0">
                <a:solidFill>
                  <a:srgbClr val="FF0000"/>
                </a:solidFill>
              </a:rPr>
              <a:t>1 </a:t>
            </a:r>
            <a:r>
              <a:rPr lang="en-US" dirty="0"/>
              <a:t>Council: Africa Council</a:t>
            </a:r>
            <a:endParaRPr dirty="0">
              <a:solidFill>
                <a:srgbClr val="FF0000"/>
              </a:solidFill>
            </a:endParaRPr>
          </a:p>
          <a:p>
            <a:pPr marL="342900" lvl="0" indent="-342900" algn="l" rtl="0">
              <a:spcBef>
                <a:spcPts val="560"/>
              </a:spcBef>
              <a:spcAft>
                <a:spcPts val="0"/>
              </a:spcAft>
              <a:buSzPts val="2240"/>
              <a:buFont typeface="Verdana"/>
              <a:buChar char="•"/>
            </a:pPr>
            <a:r>
              <a:rPr lang="en-US" dirty="0" smtClean="0">
                <a:solidFill>
                  <a:srgbClr val="FF0000"/>
                </a:solidFill>
              </a:rPr>
              <a:t>600+</a:t>
            </a:r>
            <a:r>
              <a:rPr lang="en-US" dirty="0" smtClean="0"/>
              <a:t> </a:t>
            </a:r>
            <a:r>
              <a:rPr lang="en-US" dirty="0"/>
              <a:t>Society Chapters</a:t>
            </a:r>
            <a:endParaRPr dirty="0"/>
          </a:p>
          <a:p>
            <a:pPr marL="342900" lvl="0" indent="-342900" algn="l" rtl="0">
              <a:spcBef>
                <a:spcPts val="560"/>
              </a:spcBef>
              <a:spcAft>
                <a:spcPts val="0"/>
              </a:spcAft>
              <a:buSzPts val="2240"/>
              <a:buFont typeface="Verdana"/>
              <a:buChar char="•"/>
            </a:pPr>
            <a:r>
              <a:rPr lang="en-US" dirty="0" smtClean="0">
                <a:solidFill>
                  <a:srgbClr val="FF0000"/>
                </a:solidFill>
              </a:rPr>
              <a:t>100+</a:t>
            </a:r>
            <a:r>
              <a:rPr lang="en-US" dirty="0" smtClean="0"/>
              <a:t> </a:t>
            </a:r>
            <a:r>
              <a:rPr lang="en-US" dirty="0"/>
              <a:t>Affinity Groups</a:t>
            </a:r>
            <a:endParaRPr dirty="0"/>
          </a:p>
          <a:p>
            <a:pPr marL="342900" lvl="0" indent="-342900" algn="l" rtl="0">
              <a:spcBef>
                <a:spcPts val="560"/>
              </a:spcBef>
              <a:spcAft>
                <a:spcPts val="0"/>
              </a:spcAft>
              <a:buSzPts val="2240"/>
              <a:buFont typeface="Verdana"/>
              <a:buChar char="•"/>
            </a:pPr>
            <a:r>
              <a:rPr lang="en-US" dirty="0" smtClean="0">
                <a:solidFill>
                  <a:srgbClr val="FF0000"/>
                </a:solidFill>
              </a:rPr>
              <a:t>660+</a:t>
            </a:r>
            <a:r>
              <a:rPr lang="en-US" dirty="0" smtClean="0"/>
              <a:t> </a:t>
            </a:r>
            <a:r>
              <a:rPr lang="en-US" dirty="0"/>
              <a:t>Student Branches</a:t>
            </a:r>
            <a:endParaRPr dirty="0"/>
          </a:p>
          <a:p>
            <a:pPr marL="342900" lvl="0" indent="-342900" algn="l" rtl="0">
              <a:spcBef>
                <a:spcPts val="560"/>
              </a:spcBef>
              <a:spcAft>
                <a:spcPts val="0"/>
              </a:spcAft>
              <a:buSzPts val="2240"/>
              <a:buFont typeface="Verdana"/>
              <a:buChar char="•"/>
            </a:pPr>
            <a:r>
              <a:rPr lang="en-US" dirty="0" smtClean="0">
                <a:solidFill>
                  <a:srgbClr val="FF0000"/>
                </a:solidFill>
              </a:rPr>
              <a:t>390+</a:t>
            </a:r>
            <a:r>
              <a:rPr lang="en-US" dirty="0" smtClean="0"/>
              <a:t> </a:t>
            </a:r>
            <a:r>
              <a:rPr lang="en-US" dirty="0"/>
              <a:t>Student Branch Chapters </a:t>
            </a:r>
            <a:endParaRPr dirty="0"/>
          </a:p>
          <a:p>
            <a:pPr marL="342900" lvl="0" indent="-342900" algn="l" rtl="0">
              <a:spcBef>
                <a:spcPts val="560"/>
              </a:spcBef>
              <a:spcAft>
                <a:spcPts val="0"/>
              </a:spcAft>
              <a:buSzPts val="2240"/>
              <a:buFont typeface="Verdana"/>
              <a:buChar char="•"/>
            </a:pPr>
            <a:r>
              <a:rPr lang="en-US" dirty="0" smtClean="0">
                <a:solidFill>
                  <a:srgbClr val="FF0000"/>
                </a:solidFill>
              </a:rPr>
              <a:t>100+</a:t>
            </a:r>
            <a:r>
              <a:rPr lang="en-US" dirty="0" smtClean="0"/>
              <a:t> </a:t>
            </a:r>
            <a:r>
              <a:rPr lang="en-US" dirty="0"/>
              <a:t>Student Branch Affinity Groups</a:t>
            </a:r>
            <a:endParaRPr dirty="0"/>
          </a:p>
          <a:p>
            <a:pPr marL="342900" lvl="0" indent="0" algn="l" rtl="0">
              <a:spcBef>
                <a:spcPts val="400"/>
              </a:spcBef>
              <a:spcAft>
                <a:spcPts val="0"/>
              </a:spcAft>
              <a:buNone/>
            </a:pPr>
            <a:endParaRPr dirty="0"/>
          </a:p>
        </p:txBody>
      </p:sp>
      <p:sp>
        <p:nvSpPr>
          <p:cNvPr id="697" name="Google Shape;697;p88"/>
          <p:cNvSpPr txBox="1">
            <a:spLocks noGrp="1"/>
          </p:cNvSpPr>
          <p:nvPr>
            <p:ph type="sldNum" idx="12"/>
          </p:nvPr>
        </p:nvSpPr>
        <p:spPr>
          <a:xfrm>
            <a:off x="581504" y="6172200"/>
            <a:ext cx="3124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9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9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9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8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‘Average’ Region 8 Section</a:t>
            </a:r>
            <a:endParaRPr sz="2800"/>
          </a:p>
        </p:txBody>
      </p:sp>
      <p:sp>
        <p:nvSpPr>
          <p:cNvPr id="705" name="Google Shape;705;p89"/>
          <p:cNvSpPr txBox="1">
            <a:spLocks noGrp="1"/>
          </p:cNvSpPr>
          <p:nvPr>
            <p:ph type="body" idx="1"/>
          </p:nvPr>
        </p:nvSpPr>
        <p:spPr>
          <a:xfrm>
            <a:off x="685800" y="1447800"/>
            <a:ext cx="77724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dirty="0"/>
              <a:t>1,100 Members</a:t>
            </a:r>
            <a:endParaRPr sz="2000" dirty="0"/>
          </a:p>
          <a:p>
            <a:pPr marL="342900" lvl="0" indent="-342900" algn="l" rtl="0">
              <a:spcBef>
                <a:spcPts val="400"/>
              </a:spcBef>
              <a:spcAft>
                <a:spcPts val="0"/>
              </a:spcAft>
              <a:buSzPts val="1600"/>
              <a:buFont typeface="Verdana"/>
              <a:buNone/>
            </a:pPr>
            <a:r>
              <a:rPr lang="en-US" sz="2000" dirty="0"/>
              <a:t>	(largest ca. 9,500)</a:t>
            </a:r>
            <a:endParaRPr dirty="0"/>
          </a:p>
          <a:p>
            <a:pPr marL="342900" lvl="0" indent="-342900" algn="l" rtl="0">
              <a:spcBef>
                <a:spcPts val="400"/>
              </a:spcBef>
              <a:spcAft>
                <a:spcPts val="0"/>
              </a:spcAft>
              <a:buSzPts val="1600"/>
              <a:buFont typeface="Verdana"/>
              <a:buNone/>
            </a:pPr>
            <a:r>
              <a:rPr lang="en-US" sz="2000" dirty="0"/>
              <a:t>	(median ca. 500)</a:t>
            </a:r>
            <a:endParaRPr dirty="0"/>
          </a:p>
          <a:p>
            <a:pPr marL="342900" lvl="0" indent="-342900" algn="l" rtl="0">
              <a:spcBef>
                <a:spcPts val="400"/>
              </a:spcBef>
              <a:spcAft>
                <a:spcPts val="0"/>
              </a:spcAft>
              <a:buSzPts val="1600"/>
              <a:buFont typeface="Verdana"/>
              <a:buNone/>
            </a:pPr>
            <a:r>
              <a:rPr lang="en-US" sz="2000" dirty="0"/>
              <a:t>	(smallest ca. 50)</a:t>
            </a:r>
            <a:endParaRPr dirty="0"/>
          </a:p>
          <a:p>
            <a:pPr marL="342900" lvl="0" indent="-342900" algn="l" rtl="0">
              <a:spcBef>
                <a:spcPts val="400"/>
              </a:spcBef>
              <a:spcAft>
                <a:spcPts val="0"/>
              </a:spcAft>
              <a:buSzPts val="1600"/>
              <a:buFont typeface="Verdana"/>
              <a:buNone/>
            </a:pPr>
            <a:endParaRPr sz="2000" dirty="0" smtClean="0"/>
          </a:p>
          <a:p>
            <a:pPr marL="342900" lvl="0" indent="-342900" algn="l" rtl="0">
              <a:spcBef>
                <a:spcPts val="400"/>
              </a:spcBef>
              <a:spcAft>
                <a:spcPts val="0"/>
              </a:spcAft>
              <a:buSzPts val="1600"/>
              <a:buFont typeface="Verdana"/>
              <a:buChar char="▸"/>
            </a:pPr>
            <a:r>
              <a:rPr lang="en-US" sz="2000" dirty="0" smtClean="0"/>
              <a:t>18 </a:t>
            </a:r>
            <a:r>
              <a:rPr lang="en-US" sz="2000" dirty="0"/>
              <a:t>OU’s </a:t>
            </a:r>
            <a:endParaRPr dirty="0"/>
          </a:p>
          <a:p>
            <a:pPr marL="342900" lvl="0" indent="-342900" algn="l" rtl="0">
              <a:spcBef>
                <a:spcPts val="400"/>
              </a:spcBef>
              <a:spcAft>
                <a:spcPts val="0"/>
              </a:spcAft>
              <a:buSzPts val="1600"/>
              <a:buFont typeface="Verdana"/>
              <a:buNone/>
            </a:pPr>
            <a:r>
              <a:rPr lang="en-US" sz="2000" dirty="0"/>
              <a:t>	(with ca. 40 members)</a:t>
            </a:r>
            <a:endParaRPr sz="2000" dirty="0"/>
          </a:p>
          <a:p>
            <a:pPr marL="742950" lvl="1" indent="-285750" algn="l" rtl="0">
              <a:spcBef>
                <a:spcPts val="400"/>
              </a:spcBef>
              <a:spcAft>
                <a:spcPts val="0"/>
              </a:spcAft>
              <a:buSzPts val="2000"/>
              <a:buFont typeface="Verdana"/>
              <a:buChar char="-"/>
            </a:pPr>
            <a:r>
              <a:rPr lang="en-US" sz="2000" dirty="0"/>
              <a:t>9 Chapters,</a:t>
            </a:r>
            <a:endParaRPr sz="2000" dirty="0"/>
          </a:p>
          <a:p>
            <a:pPr marL="742950" lvl="1" indent="-285750" algn="l" rtl="0">
              <a:spcBef>
                <a:spcPts val="400"/>
              </a:spcBef>
              <a:spcAft>
                <a:spcPts val="0"/>
              </a:spcAft>
              <a:buSzPts val="2000"/>
              <a:buFont typeface="Verdana"/>
              <a:buChar char="-"/>
            </a:pPr>
            <a:r>
              <a:rPr lang="en-US" sz="2000" dirty="0"/>
              <a:t>1 Affinity Group,</a:t>
            </a:r>
            <a:endParaRPr sz="2000" dirty="0"/>
          </a:p>
          <a:p>
            <a:pPr marL="742950" lvl="1" indent="-285750" algn="l" rtl="0">
              <a:spcBef>
                <a:spcPts val="400"/>
              </a:spcBef>
              <a:spcAft>
                <a:spcPts val="0"/>
              </a:spcAft>
              <a:buSzPts val="2000"/>
              <a:buFont typeface="Verdana"/>
              <a:buChar char="-"/>
            </a:pPr>
            <a:r>
              <a:rPr lang="en-US" sz="2000" dirty="0"/>
              <a:t>6 Student Branches,</a:t>
            </a:r>
            <a:endParaRPr sz="2000" dirty="0"/>
          </a:p>
          <a:p>
            <a:pPr marL="742950" lvl="1" indent="-285750" algn="l" rtl="0">
              <a:spcBef>
                <a:spcPts val="400"/>
              </a:spcBef>
              <a:spcAft>
                <a:spcPts val="0"/>
              </a:spcAft>
              <a:buSzPts val="2000"/>
              <a:buFont typeface="Verdana"/>
              <a:buChar char="-"/>
            </a:pPr>
            <a:r>
              <a:rPr lang="en-US" sz="2000" dirty="0"/>
              <a:t>1 Student Branch Chapter,</a:t>
            </a:r>
            <a:endParaRPr sz="2000" dirty="0"/>
          </a:p>
          <a:p>
            <a:pPr marL="742950" lvl="1" indent="-285750" algn="l" rtl="0">
              <a:spcBef>
                <a:spcPts val="400"/>
              </a:spcBef>
              <a:spcAft>
                <a:spcPts val="0"/>
              </a:spcAft>
              <a:buSzPts val="2000"/>
              <a:buFont typeface="Verdana"/>
              <a:buChar char="-"/>
            </a:pPr>
            <a:r>
              <a:rPr lang="en-US" sz="2000" dirty="0"/>
              <a:t>1 Student Branch Affinity group.</a:t>
            </a:r>
            <a:endParaRPr sz="2000" dirty="0"/>
          </a:p>
        </p:txBody>
      </p:sp>
      <p:sp>
        <p:nvSpPr>
          <p:cNvPr id="706" name="Google Shape;706;p89"/>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34</a:t>
            </a:fld>
            <a:endParaRPr/>
          </a:p>
        </p:txBody>
      </p:sp>
      <p:pic>
        <p:nvPicPr>
          <p:cNvPr id="707" name="Google Shape;707;p89" descr="http://www.ieee-uae.com/new/uploads/images/reg8.gif"/>
          <p:cNvPicPr preferRelativeResize="0"/>
          <p:nvPr/>
        </p:nvPicPr>
        <p:blipFill rotWithShape="1">
          <a:blip r:embed="rId3">
            <a:alphaModFix/>
          </a:blip>
          <a:srcRect/>
          <a:stretch/>
        </p:blipFill>
        <p:spPr>
          <a:xfrm>
            <a:off x="4114800" y="1447801"/>
            <a:ext cx="4707000" cy="3071400"/>
          </a:xfrm>
          <a:prstGeom prst="roundRect">
            <a:avLst>
              <a:gd name="adj" fmla="val 16667"/>
            </a:avLst>
          </a:prstGeom>
          <a:noFill/>
          <a:ln>
            <a:noFill/>
          </a:ln>
          <a:effectLst>
            <a:outerShdw blurRad="152400" dist="12000" dir="900000" sy="98000" kx="110000" ky="200000" algn="tl" rotWithShape="0">
              <a:srgbClr val="000000">
                <a:alpha val="29803"/>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0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0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0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0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0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0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90"/>
          <p:cNvSpPr txBox="1">
            <a:spLocks noGrp="1"/>
          </p:cNvSpPr>
          <p:nvPr>
            <p:ph type="title"/>
          </p:nvPr>
        </p:nvSpPr>
        <p:spPr>
          <a:xfrm>
            <a:off x="685800" y="609600"/>
            <a:ext cx="7851775"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IEEE Region 8 Vision and Mission</a:t>
            </a:r>
            <a:br>
              <a:rPr lang="en-US"/>
            </a:br>
            <a:endParaRPr sz="2800"/>
          </a:p>
        </p:txBody>
      </p:sp>
      <p:sp>
        <p:nvSpPr>
          <p:cNvPr id="715" name="Google Shape;715;p90"/>
          <p:cNvSpPr txBox="1">
            <a:spLocks noGrp="1"/>
          </p:cNvSpPr>
          <p:nvPr>
            <p:ph type="body" idx="1"/>
          </p:nvPr>
        </p:nvSpPr>
        <p:spPr>
          <a:xfrm>
            <a:off x="685800" y="1447800"/>
            <a:ext cx="77724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None/>
            </a:pPr>
            <a:r>
              <a:rPr lang="en-US" sz="2000" b="1"/>
              <a:t>Mission</a:t>
            </a:r>
            <a:endParaRPr/>
          </a:p>
          <a:p>
            <a:pPr marL="342900" lvl="0" indent="-342900" algn="l" rtl="0">
              <a:spcBef>
                <a:spcPts val="400"/>
              </a:spcBef>
              <a:spcAft>
                <a:spcPts val="0"/>
              </a:spcAft>
              <a:buSzPts val="1600"/>
              <a:buFont typeface="Verdana"/>
              <a:buChar char="▸"/>
            </a:pPr>
            <a:r>
              <a:rPr lang="en-US" sz="2000"/>
              <a:t>To serve the needs of the members of the Institute, the profession and society at large, by enhancing and supporting the IEEE’s Organizational Units and their activities within Region 8.</a:t>
            </a:r>
            <a:endParaRPr/>
          </a:p>
          <a:p>
            <a:pPr marL="342900" lvl="0" indent="-241300" algn="l" rtl="0">
              <a:spcBef>
                <a:spcPts val="400"/>
              </a:spcBef>
              <a:spcAft>
                <a:spcPts val="0"/>
              </a:spcAft>
              <a:buSzPts val="1600"/>
              <a:buFont typeface="Verdana"/>
              <a:buNone/>
            </a:pPr>
            <a:endParaRPr sz="2000"/>
          </a:p>
          <a:p>
            <a:pPr marL="342900" lvl="0" indent="-342900" algn="l" rtl="0">
              <a:spcBef>
                <a:spcPts val="400"/>
              </a:spcBef>
              <a:spcAft>
                <a:spcPts val="0"/>
              </a:spcAft>
              <a:buSzPts val="1600"/>
              <a:buFont typeface="Verdana"/>
              <a:buNone/>
            </a:pPr>
            <a:r>
              <a:rPr lang="en-US" sz="2000" b="1"/>
              <a:t>Vision</a:t>
            </a:r>
            <a:endParaRPr/>
          </a:p>
          <a:p>
            <a:pPr marL="342900" lvl="0" indent="-342900" algn="l" rtl="0">
              <a:spcBef>
                <a:spcPts val="400"/>
              </a:spcBef>
              <a:spcAft>
                <a:spcPts val="0"/>
              </a:spcAft>
              <a:buSzPts val="1600"/>
              <a:buFont typeface="Verdana"/>
              <a:buChar char="▸"/>
            </a:pPr>
            <a:r>
              <a:rPr lang="en-US" sz="2000"/>
              <a:t>Region 8 is an effectively organized, dynamic and influential entity, recognized as a leading and esteemed part of a truly transnational IEEE, with IEEE benefits equally available to all members.</a:t>
            </a:r>
            <a:endParaRPr sz="2000"/>
          </a:p>
        </p:txBody>
      </p:sp>
      <p:sp>
        <p:nvSpPr>
          <p:cNvPr id="716" name="Google Shape;716;p90"/>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9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Key steps to realize the mission</a:t>
            </a:r>
            <a:br>
              <a:rPr lang="en-US"/>
            </a:br>
            <a:r>
              <a:rPr lang="en-US"/>
              <a:t/>
            </a:r>
            <a:br>
              <a:rPr lang="en-US"/>
            </a:br>
            <a:endParaRPr sz="2800"/>
          </a:p>
        </p:txBody>
      </p:sp>
      <p:sp>
        <p:nvSpPr>
          <p:cNvPr id="724" name="Google Shape;724;p91"/>
          <p:cNvSpPr txBox="1">
            <a:spLocks noGrp="1"/>
          </p:cNvSpPr>
          <p:nvPr>
            <p:ph type="body" idx="1"/>
          </p:nvPr>
        </p:nvSpPr>
        <p:spPr>
          <a:xfrm>
            <a:off x="685799" y="1447800"/>
            <a:ext cx="8168571"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1200"/>
              </a:spcBef>
              <a:spcAft>
                <a:spcPts val="0"/>
              </a:spcAft>
              <a:buSzPts val="1600"/>
              <a:buFont typeface="Verdana"/>
              <a:buChar char="▸"/>
            </a:pPr>
            <a:r>
              <a:rPr lang="en-US" sz="2000" dirty="0"/>
              <a:t>Provide a platform for coordination, motivation and interaction among Region 8 units.</a:t>
            </a:r>
            <a:endParaRPr dirty="0"/>
          </a:p>
          <a:p>
            <a:pPr marL="342900" lvl="0" indent="-342900" algn="l" rtl="0">
              <a:spcBef>
                <a:spcPts val="1200"/>
              </a:spcBef>
              <a:spcAft>
                <a:spcPts val="0"/>
              </a:spcAft>
              <a:buSzPts val="1600"/>
              <a:buFont typeface="Verdana"/>
              <a:buChar char="▸"/>
            </a:pPr>
            <a:r>
              <a:rPr lang="en-US" sz="2000" dirty="0"/>
              <a:t>Provide a link between the Region and other IEEE organizational units.</a:t>
            </a:r>
            <a:endParaRPr dirty="0"/>
          </a:p>
          <a:p>
            <a:pPr marL="342900" lvl="0" indent="-342900" algn="l" rtl="0">
              <a:spcBef>
                <a:spcPts val="1200"/>
              </a:spcBef>
              <a:spcAft>
                <a:spcPts val="0"/>
              </a:spcAft>
              <a:buSzPts val="1600"/>
              <a:buFont typeface="Verdana"/>
              <a:buChar char="▸"/>
            </a:pPr>
            <a:r>
              <a:rPr lang="en-US" sz="2000" dirty="0"/>
              <a:t>Work to achieve smooth and effective operations in different countries</a:t>
            </a:r>
            <a:endParaRPr dirty="0"/>
          </a:p>
          <a:p>
            <a:pPr marL="742950" lvl="1" indent="-285750" algn="l" rtl="0">
              <a:spcBef>
                <a:spcPts val="400"/>
              </a:spcBef>
              <a:spcAft>
                <a:spcPts val="0"/>
              </a:spcAft>
              <a:buSzPts val="2000"/>
              <a:buFont typeface="Verdana"/>
              <a:buChar char="-"/>
            </a:pPr>
            <a:r>
              <a:rPr lang="en-US" sz="2000" dirty="0"/>
              <a:t>recognizing cultural differences, and </a:t>
            </a:r>
            <a:endParaRPr dirty="0"/>
          </a:p>
          <a:p>
            <a:pPr marL="742950" lvl="1" indent="-285750" algn="l" rtl="0">
              <a:spcBef>
                <a:spcPts val="400"/>
              </a:spcBef>
              <a:spcAft>
                <a:spcPts val="0"/>
              </a:spcAft>
              <a:buSzPts val="2000"/>
              <a:buFont typeface="Verdana"/>
              <a:buChar char="-"/>
            </a:pPr>
            <a:r>
              <a:rPr lang="en-US" sz="2000" dirty="0"/>
              <a:t>effectively cooperating with national societies and other organizations.</a:t>
            </a:r>
            <a:endParaRPr dirty="0"/>
          </a:p>
          <a:p>
            <a:pPr marL="342900" lvl="0" indent="-342900" algn="l" rtl="0">
              <a:spcBef>
                <a:spcPts val="1200"/>
              </a:spcBef>
              <a:spcAft>
                <a:spcPts val="0"/>
              </a:spcAft>
              <a:buSzPts val="1600"/>
              <a:buFont typeface="Verdana"/>
              <a:buChar char="▸"/>
            </a:pPr>
            <a:r>
              <a:rPr lang="en-US" sz="2000" dirty="0"/>
              <a:t>Expand IEEE presence and activities to new geographic areas in Region 8.</a:t>
            </a:r>
            <a:endParaRPr dirty="0"/>
          </a:p>
          <a:p>
            <a:pPr marL="342900" lvl="0" indent="-342900" algn="l" rtl="0">
              <a:spcBef>
                <a:spcPts val="1200"/>
              </a:spcBef>
              <a:spcAft>
                <a:spcPts val="0"/>
              </a:spcAft>
              <a:buSzPts val="1600"/>
              <a:buFont typeface="Verdana"/>
              <a:buChar char="▸"/>
            </a:pPr>
            <a:r>
              <a:rPr lang="en-US" sz="2000" dirty="0"/>
              <a:t>Promote the transnational nature of IEEE within the Region and the Institute.</a:t>
            </a:r>
            <a:endParaRPr dirty="0"/>
          </a:p>
        </p:txBody>
      </p:sp>
      <p:sp>
        <p:nvSpPr>
          <p:cNvPr id="725" name="Google Shape;725;p91"/>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92"/>
          <p:cNvSpPr txBox="1">
            <a:spLocks noGrp="1"/>
          </p:cNvSpPr>
          <p:nvPr>
            <p:ph type="title"/>
          </p:nvPr>
        </p:nvSpPr>
        <p:spPr>
          <a:xfrm>
            <a:off x="585788" y="382588"/>
            <a:ext cx="7772400"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
            </a:r>
            <a:br>
              <a:rPr lang="en-US" b="0"/>
            </a:br>
            <a:r>
              <a:rPr lang="en-US" b="0"/>
              <a:t/>
            </a:r>
            <a:br>
              <a:rPr lang="en-US" b="0"/>
            </a:br>
            <a:r>
              <a:rPr lang="en-US" b="0"/>
              <a:t> </a:t>
            </a:r>
            <a:br>
              <a:rPr lang="en-US" b="0"/>
            </a:br>
            <a:endParaRPr/>
          </a:p>
        </p:txBody>
      </p:sp>
      <p:sp>
        <p:nvSpPr>
          <p:cNvPr id="732" name="Google Shape;732;p92"/>
          <p:cNvSpPr txBox="1">
            <a:spLocks noGrp="1"/>
          </p:cNvSpPr>
          <p:nvPr>
            <p:ph type="body" idx="1"/>
          </p:nvPr>
        </p:nvSpPr>
        <p:spPr>
          <a:xfrm>
            <a:off x="843034" y="4681538"/>
            <a:ext cx="1908175" cy="1414462"/>
          </a:xfrm>
          <a:prstGeom prst="rect">
            <a:avLst/>
          </a:prstGeom>
          <a:noFill/>
          <a:ln>
            <a:noFill/>
          </a:ln>
        </p:spPr>
        <p:txBody>
          <a:bodyPr spcFirstLastPara="1" wrap="square" lIns="91425" tIns="45700" rIns="91425" bIns="45700" anchor="t" anchorCtr="0">
            <a:noAutofit/>
          </a:bodyPr>
          <a:lstStyle/>
          <a:p>
            <a:pPr marL="342900" lvl="0" indent="-200660" algn="l" rtl="0">
              <a:spcBef>
                <a:spcPts val="0"/>
              </a:spcBef>
              <a:spcAft>
                <a:spcPts val="0"/>
              </a:spcAft>
              <a:buSzPts val="2240"/>
              <a:buFont typeface="Verdana"/>
              <a:buNone/>
            </a:pPr>
            <a:endParaRPr/>
          </a:p>
          <a:p>
            <a:pPr marL="342900" lvl="0" indent="-200660" algn="l" rtl="0">
              <a:spcBef>
                <a:spcPts val="560"/>
              </a:spcBef>
              <a:spcAft>
                <a:spcPts val="0"/>
              </a:spcAft>
              <a:buSzPts val="2240"/>
              <a:buFont typeface="Verdana"/>
              <a:buNone/>
            </a:pPr>
            <a:endParaRPr/>
          </a:p>
          <a:p>
            <a:pPr marL="342900" lvl="0" indent="-200660" algn="l" rtl="0">
              <a:spcBef>
                <a:spcPts val="560"/>
              </a:spcBef>
              <a:spcAft>
                <a:spcPts val="0"/>
              </a:spcAft>
              <a:buSzPts val="2240"/>
              <a:buFont typeface="Verdana"/>
              <a:buNone/>
            </a:pPr>
            <a:endParaRPr/>
          </a:p>
          <a:p>
            <a:pPr marL="342900" lvl="0" indent="-200660" algn="l" rtl="0">
              <a:spcBef>
                <a:spcPts val="560"/>
              </a:spcBef>
              <a:spcAft>
                <a:spcPts val="0"/>
              </a:spcAft>
              <a:buSzPts val="2240"/>
              <a:buFont typeface="Verdana"/>
              <a:buNone/>
            </a:pPr>
            <a:endParaRPr/>
          </a:p>
          <a:p>
            <a:pPr marL="342900" lvl="0" indent="-200660" algn="l" rtl="0">
              <a:spcBef>
                <a:spcPts val="560"/>
              </a:spcBef>
              <a:spcAft>
                <a:spcPts val="0"/>
              </a:spcAft>
              <a:buSzPts val="2240"/>
              <a:buFont typeface="Verdana"/>
              <a:buNone/>
            </a:pPr>
            <a:endParaRPr/>
          </a:p>
          <a:p>
            <a:pPr marL="342900" lvl="0" indent="-342900" algn="l" rtl="0">
              <a:spcBef>
                <a:spcPts val="400"/>
              </a:spcBef>
              <a:spcAft>
                <a:spcPts val="0"/>
              </a:spcAft>
              <a:buSzPts val="1600"/>
              <a:buFont typeface="Verdana"/>
              <a:buNone/>
            </a:pPr>
            <a:endParaRPr sz="2000"/>
          </a:p>
        </p:txBody>
      </p:sp>
      <p:sp>
        <p:nvSpPr>
          <p:cNvPr id="733" name="Google Shape;733;p92"/>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37</a:t>
            </a:fld>
            <a:endParaRPr/>
          </a:p>
        </p:txBody>
      </p:sp>
      <p:sp>
        <p:nvSpPr>
          <p:cNvPr id="734" name="Google Shape;734;p92" descr="data:image/jpeg;base64,/9j/4AAQSkZJRgABAQAAAQABAAD/2wCEAAkGBhQSERUUEhQWFRUUFBQVFRQWFhQVFRUUFBUVFRQUFRUXHCYeFxkkHBQUHy8gIycpLCwsFR4xNTAqNSYrLCkBCQoKDgwOGg8PFykcHBwpKSkpKSkpKSkpKSkpKSkpLCkpKSkpLCksLCkpKSwpKSkpKSkpKSksKSkpKSkpKSkpKf/AABEIAN8AlAMBIgACEQEDEQH/xAAcAAAABwEBAAAAAAAAAAAAAAAAAQMEBQYHAgj/xAA8EAABAwIDBQUGBQMDBQAAAAABAAIDBBEFITEGEkFRYQcicYGREzKhscHwFEJictEjUuEVgpIzY6Kywv/EABkBAAIDAQAAAAAAAAAAAAAAAAIDAAEEBf/EACERAAICAgICAwEAAAAAAAAAAAABAhEDIRIxE0EiMlEE/9oADAMBAAIRAxEAPwDX0VkaBRECQQQUIAorpCtr2QsL5XtY1urnGwCzvGu3CnjJbTxumto89xhPS+ZHkoWotml3Qusdi7ezY79KL8LSG3ndqhcS7a6uQ9zdjH6Bd3/J1/kpYXE3y6F1jmxfbLuhzK0vfxZIAC79rra+Ks0nbFScGyn/AGgfMqrRODZfULrJsR7XZH/9FgjHAuILv4CaRdpc/F5v+4W9C1VyiF4mbLdHdZ/s92liRwbMLX/Nb7yV8hmDgHNIIOhGitNPoCUWuxRBEUasECCCChAXQQCChAIIkFCwioLaja2Gij3pLue73I2+84/QdUttFtCykiL35kAkD+eiwLaLaKWoldJKbuccgPyjgB0/hDKVDIQvbO9sdqpq195nWYD3Ihkxv8nmVWDGDoj33PdaxJ5KVp8FIF/sdCk3RoUbIN0RSfsyrHJh9uCatoM1PIX4yLiiN/vNSFPPbnlwThlL96/ApRuF3zAzGv8AhC52WoUBkt9dPXXRdSRDhl4C3qOK6/CEG1vDz4J3S0Z4+CW2MURpT1BY4Z9FqPZvtOd4QuJ3XaDkeipDsHBF+aVw9slM5sjPym4vnpzRY57ByY7Rv10d1muFdqT94CpjbuXzfHfujmW8vBaFSVbJGB7HBzXC4cNCtaafRgcXHscXQCK6CsE6QQQUIEkp5g1pc4gAAkk6ADiuyso7ZNqHBzKSM2DgHy2OZ/tb4cT5Km6CirZXtutsPxEjt0/0we5+q3E/RUTvSusG5k/d+Se1MNm5+gt81MYBhYa251KQ37NcY3oXwrBwxovmVLCi4BLwsT2Jo5JLka4w9EUcJuk3YPbgrFHGlm09+CGxniK1TYBd19FKf6GFNRwgLu2SpyDjiK9/ogOdkpFg4HBTZYuCwoXINYkR34WwSb4hyUi+Hkm7mIORbgVbFcPMZ32aceNlKbHbVupZWgkmCQ2e257jv7mjgns8FwQdDkQq3S0dpHMdodPEaLTjmYc+NI3yKUOAIzBFwRySgVR7P8Y9pE6Jx70RFv2nMK2hbE7VnMkqdHSCCJWUE5ecds60y4pOTmfaljRyDe6PIWXo1xXlzFam9bMec0mfTfdf1S5jMfYJ2kvAFvP+FbKEWAHIKDjpgXXB43y4dFNQu+iRI14+yViancTeabw5hOr9VnZuiO4mJZrE2ieeaXa9VY6hcLpoXDSOaAcOaphIUsEEn7boiNzpkhJR29otxv4JrLGLa6JexPH5LhzT4qixpM1QNW20m9orDKoLEB37fZTsRk/oJPYHFQyuLXGwkaWjqdWrWQV5/wAQkMUkczTo5rsv0kH16LeqKoD42vH5mg+oB+q3Y3qjk5VuxdBBBMFHLl5b2sozDX1DDwmf8XXHzXqUhY5237MNaWVbci4iOQcC4AlrvGwsfAIJfocGZ/hVVz0VppngjJUbDGlzwBnnorxTt3QFnmbMRIQONgn8YzUTDU5qQimB4pFG2MiSiYlQzNNoj1TxrkNDkzv2aAI80o1yPdF0NB2ctjXZi5ovxACbz4g23NXxKchYvHKyRfMLptJXXF7geYKaPffR3+FOIHkQ8lOar+0M26QVJMq9WnUKJ2uv7MO5OA8iii6YvJsr2OYhvCP93kOa3fYerMlDA467gHpl/C8+S0zpHsYB+awHicl6I2Rws09JFEci1tz4nMhbsRycxMoI0SaIAVn/AG1Q72H35TMPrcfVaAqP2vQk4e7daDZ7L31AzuQhn0FDsxLZ0/1PJWqX3bqqYAw+0HKytlu75rLPs341SEacE+P3kpGOiJz3lHiXdOvmhPi8m65zALNHieHol16NCaXZIPp52+6QfghHicrPfBsoSkxiWSQs3yMmWO66284gFt+gN78bKTqKqVhMcne4X5/5UlGUS4TjLplgocVD9FLNz0VGwlzmOzyudFcoaizb9EuQ+NsYYhPuJk2MOzebDkSlMQYXuu3Xroow0znv3XZN5dfqrWymqJqnqYRkC266kcx2QIPgRdUSdr2ygbpyDwe+Qd653CB0yy4qe/BSBjTc7wAvzB8foilDirFwyqbqiSlaAb3TXHW70Dr9D6JajJd72XPJHi8d4Xgf2lAuy5ET2dUofiUQdna7rH9IJC3oLDOzSInEYyL5Ag+TStzauhj+px8yfINBGgmCglH47hwngfG4X3mm3RwzB9VIFclU9lp07MDnpmsuAACDYkJzAL/d0ptHEWyyD/uP/wDY2SFGdFhl2ddJAmo7uF/QaJ3DALWsPRK+wDjn/CVkoeTr+aG6GpWNY6GNjt5oG9wtfLwubJV1MbFx9V3BREHVdVRyso5NhJRitIjmt711ZKdt2jwUDCy7lP0wsLIWhsEN44M/Arqpo8uS6jdmU+ibcWKDaDImKIA99p8QL+h1Cdki2Q8zkE6dSDhcLgQ2z1V8mDxXaEKekAz5+ia12hupCI6qMrTcqLsCSomth6NoqLgWs0n1WhAKlbBM7zj+j6q7BdDD9Tj/ANX3DQRWQTTKHZcldIioQxnbWEsqpR+u4/3Z/VQ8RsfJW3tLiH4i44xtJ8rqpRcFiktnUhK0iVp5MgnsBv8AFQ8TtFL0rskto0wYu82GaiayrubBL4lMbWGpUe6Ddb14lUhjF6MXI8VYYYL8lT6Wts4ggi3MKepsWbzRBxmqodVWRRU1buOsdD8FHTVri+wY4jnlZSEFNvDNAwm76JmNwIuk5Am0ILMj6pZ70JY1mcQctExnb8U+eLlNKkWUQmTLJ2fNzk/aPmrsFSez4Hel5WHrdXZdDF9Ti/0fcMIIIk0QGiRlEoQpfaDgTpGCVguWjdeBru5kOHgs0hyPmt+Kx7bLDfY1cgAs19nt5d7W3ndZ8sa2bME7+P4RsWqko3ZKOgzT6ePuZdFnZtgcuzXDo7pKoqw0WvmuY68cSFKC5DqOiF72T2GjYDpmm8WJsFswnQr4yL7wUYcYseCnC7aAEx/1lg4/NJvxYcL/AB/hBQe0ScmabR1BvYqPGIPB911ufBSMIvmeKpksD/eCaVmqdSHvBNKk3JUQMi8bC0+7Tl3F7yfIZfO6sgUds/T7lNE39IJ8Tn9VIhdKKpI4c3cmwII0SIANBBAqECVI7S8M3o2TAZsO679rtPQ/NXdNsQo2yxujeLteCD58ut0M1aDhLjKzEIX2U3Tu3mqLxXDnU8ronjNpyPMagjoQlaGqsFikjpwkFPTNJNxfyTUUTL5tCdl9z6rtjAUN0OSOqSmjA90eieR7g0a3/iFwyCyWYxU2MimOGzDl8AuXNvoEpG0LsoHsPj+iNsrLqB9hZckLl7gFAZHLX3d4Lmnh9pI1g1c4BJtk1PNTGxlLv1O+dGNJHjojgraQjLOotmgRM3QAOAt5DJdhEEa6RxQIIIKEDQRIKEAVyjKJQhn3adRWdFKOILD5Zj4OPoqPG+xV77Sq4f04+t/OyoFQwt6j4hZci+RvxP4j1rk6idbxUFHUnkU7jrxxS2jRGZPB17J4wiyr4xUWTmLFWniluLNEZr9JuN4RSvChji4B1XBxYc1XEJ5ESrpf4TSaa6ZS17iMh6pvA+QuzRcREslkqM8grDsdMGzua3hHcjoXZfIquSztiYXuOguVP9mlM50clQ8WMzrjoxuTR8z5pmKPyEZ3UN+yyYvjU8QvFEyQcWl5Y7yJFvVV1na9CyQR1MEsLjwNiPEW1HgrTUsy6Kibe0bGwu32gg3LTbRw4A8CujFHKsvtBtNTTMD2TMsebg0+BBzCC84NmI0+iNN8aA5s9RkoiVVtoe0akpbtL/aPH5GWNvE3sFnmN9tE7wRCxsQ5+8710CSsbY10jZ5qhrRdzg0cyQB8VU8Z7UKOAlocZXDK0YuL/u0WGYltNPPnLK95PNx+SW2Vofb1LQfdZ33eAOQ9SEfjS7Kci6dpOKudHFPbdO8127fQHhdNIZA9t+BH380v2g0+9S5flz+Kg9lKvfgA4t7p8tFiyr2bcEtUPZI7HouC26fvZdISU6UmOaG4pGnh80qzDm8z6onNIRNn5qNEWhcYZHxHxSohaNAuISSnUcCAYFbkndNT2BJStPTJritbujdbmTkEPeg0q2yMrgamdsLfcBBf4clsOAUYjga0ZWGSzzY/CLO3nak5lalTR2YB0W/Hj4Q32zm/0ZOcqXSE5dFUttMK9vSSs/M0e0Zz3mZ28xcK2ShMXsvdOiZJdnnA3KCeYvSeynljBtuSPbyyDjb4IlpsEiJaokpF0iItRHVKbGHQK0Ps6oLROlOr3hoP6Wa/En0WeMF/v0Wz4RQCGnjjH5Gtv46n4kqAyFsRpQ9u6cwQRbxWfUmHuo6hzTf2biN08M9AfitKqBkPFMMTw5rnXcAWuAY7pf3TfhnbNJnDkh+KfFkU1txcIvZ3/hLfhXQkNdmx3uO18j1Spg4rA1WmdJNSVojnwkFCKIXzUjuX6ps6DvZZKrL4h7oCdU8RtyH3wQpmZpWpmAGqENJCc9VutSFDTX77tXGzenVd01GZHXOTVziW0bKSZrSwyHdNw21273E8L2tl4rVgxe2Zc2W/jEuOC0W7bLM5+qtzRkqTsttXTVMjWseA/gx3dcbcgdfJXdapnPoRqBkmKkZNCow6qR6FyMI2+h3cRqBzff1aCgnnadT2xB5/uax3/jb6IJqeiykcPXLx4rjczStly4WCoIn9icI9tVNuO7H3z4gjd+Nj5LVt1V7s8wn2dNvnWTveWjR6fNWdrc0XoU3sSqzZueVs79OapdZ2oRb5jEZdGe6ZN6x5Xa22Y45p72l46YYBCy4fOLk/2xA2OfNxy6AHmspiabi3xSORoitG90L2VEIuLteAeYvpdp+N+vko6poHwEB3eYTZrh8AeRVG2G20/Cn2U1zCTqMzGXa2HFpPDnmtdoHsmjys5jgeY+Y1QTxqaGwyODKzYWuEnJHfNSlVQ+ydunNuoOV7Hn1TKWEHmsLi06OipJq0MN4jilKWjdIc9B92Tqkw8udbh8k6EwDSyPPgXHK/gE7Fj5bYjNl4rQhVVQhYQ0XfwHBtuJ6rPMcm3Lud7zrkniSeau2KvEbC48L+qy3FaoyvLuHAcgtT/DDGXtjI1Lt7eubg3BFwRbQg8Ctc7N+1l282nrn3B7sc7tQdAyQ8R+rhx5rIxDr0F/Lj8wg1uYHPJQlnrmZ3dUeBcrLOzHtGeSyjqCXX7sL8y4G2UbzxHI+RWqxJiVGefZnm3mECSpDrX/pgejnoKcxtoMgJ/t/+nIIdmhdH/9k="/>
          <p:cNvSpPr/>
          <p:nvPr/>
        </p:nvSpPr>
        <p:spPr>
          <a:xfrm>
            <a:off x="176213" y="-1825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Verdana"/>
              <a:buNone/>
            </a:pPr>
            <a:endParaRPr sz="2400">
              <a:solidFill>
                <a:schemeClr val="dk1"/>
              </a:solidFill>
              <a:latin typeface="Arial"/>
              <a:ea typeface="Arial"/>
              <a:cs typeface="Arial"/>
              <a:sym typeface="Arial"/>
            </a:endParaRPr>
          </a:p>
        </p:txBody>
      </p:sp>
      <p:sp>
        <p:nvSpPr>
          <p:cNvPr id="735" name="Google Shape;735;p92"/>
          <p:cNvSpPr/>
          <p:nvPr/>
        </p:nvSpPr>
        <p:spPr>
          <a:xfrm>
            <a:off x="2443234" y="3013502"/>
            <a:ext cx="4572000"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 </a:t>
            </a:r>
            <a:br>
              <a:rPr lang="en-US"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p:txBody>
      </p:sp>
      <p:sp>
        <p:nvSpPr>
          <p:cNvPr id="736" name="Google Shape;736;p92"/>
          <p:cNvSpPr/>
          <p:nvPr/>
        </p:nvSpPr>
        <p:spPr>
          <a:xfrm>
            <a:off x="2443234" y="3013502"/>
            <a:ext cx="4572000"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 </a:t>
            </a:r>
            <a:br>
              <a:rPr lang="en-US"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p:txBody>
      </p:sp>
      <p:sp>
        <p:nvSpPr>
          <p:cNvPr id="737" name="Google Shape;737;p92"/>
          <p:cNvSpPr/>
          <p:nvPr/>
        </p:nvSpPr>
        <p:spPr>
          <a:xfrm>
            <a:off x="4594421" y="3198168"/>
            <a:ext cx="269626"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 </a:t>
            </a:r>
            <a:endParaRPr/>
          </a:p>
        </p:txBody>
      </p:sp>
      <p:sp>
        <p:nvSpPr>
          <p:cNvPr id="738" name="Google Shape;738;p92"/>
          <p:cNvSpPr/>
          <p:nvPr/>
        </p:nvSpPr>
        <p:spPr>
          <a:xfrm>
            <a:off x="2443234" y="3013502"/>
            <a:ext cx="4572000"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 </a:t>
            </a:r>
            <a:br>
              <a:rPr lang="en-US"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p:txBody>
      </p:sp>
      <p:pic>
        <p:nvPicPr>
          <p:cNvPr id="739" name="Google Shape;739;p92" descr="https://lh5.googleusercontent.com/-sPKDkoUaOlHl9mOFQ83abyxj07GJ9KO391KXr5cU07KIk-d22beqagDhIk0FRXdMsPfeL4Sff9I5d4P826tYrvU7ydPRryvv95ZlDxRYonfiP9quogG1osZnuVqB8M5DXBC-Vr7yZE"/>
          <p:cNvPicPr preferRelativeResize="0"/>
          <p:nvPr/>
        </p:nvPicPr>
        <p:blipFill rotWithShape="1">
          <a:blip r:embed="rId3">
            <a:alphaModFix/>
          </a:blip>
          <a:srcRect/>
          <a:stretch/>
        </p:blipFill>
        <p:spPr>
          <a:xfrm>
            <a:off x="2504571" y="1019257"/>
            <a:ext cx="2004739" cy="2032583"/>
          </a:xfrm>
          <a:prstGeom prst="rect">
            <a:avLst/>
          </a:prstGeom>
          <a:noFill/>
          <a:ln>
            <a:noFill/>
          </a:ln>
        </p:spPr>
      </p:pic>
      <p:pic>
        <p:nvPicPr>
          <p:cNvPr id="740" name="Google Shape;740;p92" descr="Resultado de imagen de Antonio Luque Sevilla"/>
          <p:cNvPicPr preferRelativeResize="0"/>
          <p:nvPr/>
        </p:nvPicPr>
        <p:blipFill rotWithShape="1">
          <a:blip r:embed="rId4">
            <a:alphaModFix/>
          </a:blip>
          <a:srcRect/>
          <a:stretch/>
        </p:blipFill>
        <p:spPr>
          <a:xfrm>
            <a:off x="321033" y="1023481"/>
            <a:ext cx="2045350" cy="2045350"/>
          </a:xfrm>
          <a:prstGeom prst="rect">
            <a:avLst/>
          </a:prstGeom>
          <a:noFill/>
          <a:ln>
            <a:noFill/>
          </a:ln>
        </p:spPr>
      </p:pic>
      <p:sp>
        <p:nvSpPr>
          <p:cNvPr id="742" name="Google Shape;742;p92"/>
          <p:cNvSpPr/>
          <p:nvPr/>
        </p:nvSpPr>
        <p:spPr>
          <a:xfrm>
            <a:off x="481025" y="601150"/>
            <a:ext cx="8489100" cy="543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5582"/>
              </a:buClr>
              <a:buSzPts val="3200"/>
              <a:buFont typeface="Verdana"/>
              <a:buNone/>
            </a:pPr>
            <a:r>
              <a:rPr lang="en-US" sz="3200" b="1" i="0" u="none" strike="noStrike" cap="none">
                <a:solidFill>
                  <a:srgbClr val="005582"/>
                </a:solidFill>
                <a:latin typeface="Calibri"/>
                <a:ea typeface="Calibri"/>
                <a:cs typeface="Calibri"/>
                <a:sym typeface="Calibri"/>
              </a:rPr>
              <a:t>R8 Operating Committee (OpCom</a:t>
            </a:r>
            <a:r>
              <a:rPr lang="en-US" sz="3200" b="1">
                <a:solidFill>
                  <a:srgbClr val="005582"/>
                </a:solidFill>
                <a:latin typeface="Calibri"/>
                <a:ea typeface="Calibri"/>
                <a:cs typeface="Calibri"/>
                <a:sym typeface="Calibri"/>
              </a:rPr>
              <a:t>)</a:t>
            </a:r>
            <a:r>
              <a:rPr lang="en-US" sz="12900" b="0" i="0" u="none" strike="noStrike" cap="none">
                <a:solidFill>
                  <a:schemeClr val="dk1"/>
                </a:solidFill>
                <a:latin typeface="Arial"/>
                <a:ea typeface="Arial"/>
                <a:cs typeface="Arial"/>
                <a:sym typeface="Arial"/>
              </a:rPr>
              <a:t/>
            </a:r>
            <a:br>
              <a:rPr lang="en-US" sz="129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600"/>
              <a:buFont typeface="Arial"/>
              <a:buNone/>
            </a:pPr>
            <a:endParaRPr sz="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744" name="Google Shape;744;p92"/>
          <p:cNvPicPr preferRelativeResize="0"/>
          <p:nvPr/>
        </p:nvPicPr>
        <p:blipFill>
          <a:blip r:embed="rId5">
            <a:alphaModFix/>
          </a:blip>
          <a:stretch>
            <a:fillRect/>
          </a:stretch>
        </p:blipFill>
        <p:spPr>
          <a:xfrm>
            <a:off x="333459" y="3606400"/>
            <a:ext cx="2004750" cy="2004750"/>
          </a:xfrm>
          <a:prstGeom prst="rect">
            <a:avLst/>
          </a:prstGeom>
          <a:noFill/>
          <a:ln>
            <a:noFill/>
          </a:ln>
        </p:spPr>
      </p:pic>
      <p:sp>
        <p:nvSpPr>
          <p:cNvPr id="748" name="Google Shape;748;p92"/>
          <p:cNvSpPr txBox="1"/>
          <p:nvPr/>
        </p:nvSpPr>
        <p:spPr>
          <a:xfrm>
            <a:off x="188084" y="3111950"/>
            <a:ext cx="2172000" cy="365100"/>
          </a:xfrm>
          <a:prstGeom prst="rect">
            <a:avLst/>
          </a:prstGeom>
          <a:noFill/>
          <a:ln>
            <a:noFill/>
          </a:ln>
        </p:spPr>
        <p:txBody>
          <a:bodyPr spcFirstLastPara="1" wrap="square" lIns="91425" tIns="91425" rIns="91425" bIns="91425" anchor="t" anchorCtr="0">
            <a:noAutofit/>
          </a:bodyPr>
          <a:lstStyle/>
          <a:p>
            <a:pPr algn="ctr"/>
            <a:r>
              <a:rPr lang="en-US" dirty="0">
                <a:latin typeface="Calibri"/>
                <a:ea typeface="Calibri"/>
                <a:cs typeface="Calibri"/>
                <a:sym typeface="Calibri"/>
              </a:rPr>
              <a:t>Antonio </a:t>
            </a:r>
            <a:r>
              <a:rPr lang="en-US" dirty="0" err="1" smtClean="0">
                <a:latin typeface="Calibri"/>
                <a:ea typeface="Calibri"/>
                <a:cs typeface="Calibri"/>
                <a:sym typeface="Calibri"/>
              </a:rPr>
              <a:t>Luque</a:t>
            </a:r>
            <a:endParaRPr lang="en-US" dirty="0">
              <a:latin typeface="Calibri"/>
              <a:ea typeface="Calibri"/>
              <a:cs typeface="Calibri"/>
              <a:sym typeface="Calibri"/>
            </a:endParaRPr>
          </a:p>
        </p:txBody>
      </p:sp>
      <p:sp>
        <p:nvSpPr>
          <p:cNvPr id="749" name="Google Shape;749;p92"/>
          <p:cNvSpPr txBox="1"/>
          <p:nvPr/>
        </p:nvSpPr>
        <p:spPr>
          <a:xfrm>
            <a:off x="2397884" y="3111950"/>
            <a:ext cx="2172000" cy="365100"/>
          </a:xfrm>
          <a:prstGeom prst="rect">
            <a:avLst/>
          </a:prstGeom>
          <a:noFill/>
          <a:ln>
            <a:noFill/>
          </a:ln>
        </p:spPr>
        <p:txBody>
          <a:bodyPr spcFirstLastPara="1" wrap="square" lIns="91425" tIns="91425" rIns="91425" bIns="91425" anchor="t" anchorCtr="0">
            <a:noAutofit/>
          </a:bodyPr>
          <a:lstStyle/>
          <a:p>
            <a:pPr algn="ctr"/>
            <a:r>
              <a:rPr lang="en-US">
                <a:latin typeface="Calibri"/>
                <a:ea typeface="Calibri"/>
                <a:cs typeface="Calibri"/>
                <a:sym typeface="Calibri"/>
              </a:rPr>
              <a:t>Magdalena Salazar-Palma</a:t>
            </a:r>
            <a:endParaRPr lang="en-US" dirty="0">
              <a:latin typeface="Calibri"/>
              <a:ea typeface="Calibri"/>
              <a:cs typeface="Calibri"/>
              <a:sym typeface="Calibri"/>
            </a:endParaRPr>
          </a:p>
        </p:txBody>
      </p:sp>
      <p:sp>
        <p:nvSpPr>
          <p:cNvPr id="750" name="Google Shape;750;p92"/>
          <p:cNvSpPr txBox="1"/>
          <p:nvPr/>
        </p:nvSpPr>
        <p:spPr>
          <a:xfrm>
            <a:off x="4607684" y="3111950"/>
            <a:ext cx="2172000" cy="365100"/>
          </a:xfrm>
          <a:prstGeom prst="rect">
            <a:avLst/>
          </a:prstGeom>
          <a:noFill/>
          <a:ln>
            <a:noFill/>
          </a:ln>
        </p:spPr>
        <p:txBody>
          <a:bodyPr spcFirstLastPara="1" wrap="square" lIns="91425" tIns="91425" rIns="91425" bIns="91425" anchor="t" anchorCtr="0">
            <a:noAutofit/>
          </a:bodyPr>
          <a:lstStyle/>
          <a:p>
            <a:pPr lvl="0" algn="ctr"/>
            <a:r>
              <a:rPr lang="en-US" dirty="0">
                <a:latin typeface="Calibri"/>
                <a:ea typeface="Calibri"/>
                <a:cs typeface="Calibri"/>
                <a:sym typeface="Calibri"/>
              </a:rPr>
              <a:t>Vincenzo </a:t>
            </a:r>
            <a:r>
              <a:rPr lang="en-US" dirty="0" smtClean="0">
                <a:latin typeface="Calibri"/>
                <a:ea typeface="Calibri"/>
                <a:cs typeface="Calibri"/>
                <a:sym typeface="Calibri"/>
              </a:rPr>
              <a:t>Piuri</a:t>
            </a:r>
            <a:endParaRPr lang="en-US" dirty="0">
              <a:latin typeface="Calibri"/>
              <a:ea typeface="Calibri"/>
              <a:cs typeface="Calibri"/>
              <a:sym typeface="Calibri"/>
            </a:endParaRPr>
          </a:p>
        </p:txBody>
      </p:sp>
      <p:sp>
        <p:nvSpPr>
          <p:cNvPr id="751" name="Google Shape;751;p92"/>
          <p:cNvSpPr txBox="1"/>
          <p:nvPr/>
        </p:nvSpPr>
        <p:spPr>
          <a:xfrm>
            <a:off x="6660250" y="3111950"/>
            <a:ext cx="2172000" cy="365100"/>
          </a:xfrm>
          <a:prstGeom prst="rect">
            <a:avLst/>
          </a:prstGeom>
          <a:noFill/>
          <a:ln>
            <a:noFill/>
          </a:ln>
        </p:spPr>
        <p:txBody>
          <a:bodyPr spcFirstLastPara="1" wrap="square" lIns="91425" tIns="91425" rIns="91425" bIns="91425" anchor="t" anchorCtr="0">
            <a:noAutofit/>
          </a:bodyPr>
          <a:lstStyle/>
          <a:p>
            <a:pPr lvl="1" algn="ctr"/>
            <a:r>
              <a:rPr lang="en-US" dirty="0" err="1" smtClean="0">
                <a:latin typeface="Calibri"/>
                <a:ea typeface="Calibri"/>
                <a:cs typeface="Calibri"/>
                <a:sym typeface="Calibri"/>
              </a:rPr>
              <a:t>Ljupco</a:t>
            </a:r>
            <a:r>
              <a:rPr lang="en-US" dirty="0" smtClean="0">
                <a:latin typeface="Calibri"/>
                <a:ea typeface="Calibri"/>
                <a:cs typeface="Calibri"/>
                <a:sym typeface="Calibri"/>
              </a:rPr>
              <a:t> </a:t>
            </a:r>
            <a:r>
              <a:rPr lang="en-US" dirty="0" err="1" smtClean="0">
                <a:latin typeface="Calibri"/>
                <a:ea typeface="Calibri"/>
                <a:cs typeface="Calibri"/>
                <a:sym typeface="Calibri"/>
              </a:rPr>
              <a:t>Karadzinov</a:t>
            </a:r>
            <a:endParaRPr dirty="0">
              <a:latin typeface="Calibri"/>
              <a:ea typeface="Calibri"/>
              <a:cs typeface="Calibri"/>
              <a:sym typeface="Calibri"/>
            </a:endParaRPr>
          </a:p>
        </p:txBody>
      </p:sp>
      <p:sp>
        <p:nvSpPr>
          <p:cNvPr id="752" name="Google Shape;752;p92"/>
          <p:cNvSpPr txBox="1"/>
          <p:nvPr/>
        </p:nvSpPr>
        <p:spPr>
          <a:xfrm>
            <a:off x="6741284" y="5626550"/>
            <a:ext cx="2172000" cy="365100"/>
          </a:xfrm>
          <a:prstGeom prst="rect">
            <a:avLst/>
          </a:prstGeom>
          <a:noFill/>
          <a:ln>
            <a:noFill/>
          </a:ln>
        </p:spPr>
        <p:txBody>
          <a:bodyPr spcFirstLastPara="1" wrap="square" lIns="91425" tIns="91425" rIns="91425" bIns="91425" anchor="t" anchorCtr="0">
            <a:noAutofit/>
          </a:bodyPr>
          <a:lstStyle/>
          <a:p>
            <a:pPr lvl="0" algn="ctr"/>
            <a:r>
              <a:rPr lang="en-US" dirty="0" smtClean="0">
                <a:latin typeface="Calibri"/>
                <a:ea typeface="Calibri"/>
                <a:cs typeface="Calibri"/>
                <a:sym typeface="Calibri"/>
              </a:rPr>
              <a:t>Peter </a:t>
            </a:r>
            <a:r>
              <a:rPr lang="en-US" dirty="0">
                <a:latin typeface="Calibri"/>
                <a:ea typeface="Calibri"/>
                <a:cs typeface="Calibri"/>
                <a:sym typeface="Calibri"/>
              </a:rPr>
              <a:t>Nagy</a:t>
            </a:r>
            <a:endParaRPr dirty="0">
              <a:latin typeface="Calibri"/>
              <a:ea typeface="Calibri"/>
              <a:cs typeface="Calibri"/>
              <a:sym typeface="Calibri"/>
            </a:endParaRPr>
          </a:p>
        </p:txBody>
      </p:sp>
      <p:sp>
        <p:nvSpPr>
          <p:cNvPr id="753" name="Google Shape;753;p92"/>
          <p:cNvSpPr txBox="1"/>
          <p:nvPr/>
        </p:nvSpPr>
        <p:spPr>
          <a:xfrm>
            <a:off x="4531484" y="5626550"/>
            <a:ext cx="2172000" cy="365100"/>
          </a:xfrm>
          <a:prstGeom prst="rect">
            <a:avLst/>
          </a:prstGeom>
          <a:noFill/>
          <a:ln>
            <a:noFill/>
          </a:ln>
        </p:spPr>
        <p:txBody>
          <a:bodyPr spcFirstLastPara="1" wrap="square" lIns="91425" tIns="91425" rIns="91425" bIns="91425" anchor="t" anchorCtr="0">
            <a:noAutofit/>
          </a:bodyPr>
          <a:lstStyle/>
          <a:p>
            <a:pPr lvl="0" algn="ctr"/>
            <a:r>
              <a:rPr lang="en-US" dirty="0" err="1" smtClean="0">
                <a:latin typeface="Calibri"/>
                <a:ea typeface="Calibri"/>
                <a:cs typeface="Calibri"/>
                <a:sym typeface="Calibri"/>
              </a:rPr>
              <a:t>Simay</a:t>
            </a:r>
            <a:r>
              <a:rPr lang="en-US" dirty="0" smtClean="0">
                <a:latin typeface="Calibri"/>
                <a:ea typeface="Calibri"/>
                <a:cs typeface="Calibri"/>
                <a:sym typeface="Calibri"/>
              </a:rPr>
              <a:t> </a:t>
            </a:r>
            <a:r>
              <a:rPr lang="en-US" dirty="0" err="1">
                <a:latin typeface="Calibri"/>
                <a:ea typeface="Calibri"/>
                <a:cs typeface="Calibri"/>
                <a:sym typeface="Calibri"/>
              </a:rPr>
              <a:t>Akar</a:t>
            </a:r>
            <a:r>
              <a:rPr lang="en-US" dirty="0">
                <a:latin typeface="Calibri"/>
                <a:ea typeface="Calibri"/>
                <a:cs typeface="Calibri"/>
                <a:sym typeface="Calibri"/>
              </a:rPr>
              <a:t> </a:t>
            </a:r>
            <a:endParaRPr dirty="0">
              <a:latin typeface="Calibri"/>
              <a:ea typeface="Calibri"/>
              <a:cs typeface="Calibri"/>
              <a:sym typeface="Calibri"/>
            </a:endParaRPr>
          </a:p>
        </p:txBody>
      </p:sp>
      <p:sp>
        <p:nvSpPr>
          <p:cNvPr id="754" name="Google Shape;754;p92"/>
          <p:cNvSpPr txBox="1"/>
          <p:nvPr/>
        </p:nvSpPr>
        <p:spPr>
          <a:xfrm>
            <a:off x="2397884" y="5626550"/>
            <a:ext cx="2172000" cy="365100"/>
          </a:xfrm>
          <a:prstGeom prst="rect">
            <a:avLst/>
          </a:prstGeom>
          <a:noFill/>
          <a:ln>
            <a:noFill/>
          </a:ln>
        </p:spPr>
        <p:txBody>
          <a:bodyPr spcFirstLastPara="1" wrap="square" lIns="91425" tIns="91425" rIns="91425" bIns="91425" anchor="t" anchorCtr="0">
            <a:noAutofit/>
          </a:bodyPr>
          <a:lstStyle/>
          <a:p>
            <a:pPr lvl="0" algn="ctr"/>
            <a:r>
              <a:rPr lang="en-US">
                <a:latin typeface="Calibri"/>
                <a:ea typeface="Calibri"/>
                <a:cs typeface="Calibri"/>
                <a:sym typeface="Calibri"/>
              </a:rPr>
              <a:t>Sara Barros</a:t>
            </a:r>
            <a:endParaRPr dirty="0">
              <a:latin typeface="Calibri"/>
              <a:ea typeface="Calibri"/>
              <a:cs typeface="Calibri"/>
              <a:sym typeface="Calibri"/>
            </a:endParaRPr>
          </a:p>
        </p:txBody>
      </p:sp>
      <p:sp>
        <p:nvSpPr>
          <p:cNvPr id="755" name="Google Shape;755;p92"/>
          <p:cNvSpPr txBox="1"/>
          <p:nvPr/>
        </p:nvSpPr>
        <p:spPr>
          <a:xfrm>
            <a:off x="340484" y="5626550"/>
            <a:ext cx="2172000" cy="36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Calibri"/>
                <a:ea typeface="Calibri"/>
                <a:cs typeface="Calibri"/>
                <a:sym typeface="Calibri"/>
              </a:rPr>
              <a:t>Adam Jastrzebski</a:t>
            </a:r>
            <a:endParaRPr>
              <a:latin typeface="Calibri"/>
              <a:ea typeface="Calibri"/>
              <a:cs typeface="Calibri"/>
              <a:sym typeface="Calibri"/>
            </a:endParaRP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t="6136" b="26372"/>
          <a:stretch/>
        </p:blipFill>
        <p:spPr>
          <a:xfrm>
            <a:off x="4641636" y="1029306"/>
            <a:ext cx="1994051" cy="2022534"/>
          </a:xfrm>
          <a:prstGeom prst="rect">
            <a:avLst/>
          </a:prstGeom>
        </p:spPr>
      </p:pic>
      <p:pic>
        <p:nvPicPr>
          <p:cNvPr id="1026" name="Picture 2" descr="https://ieeer8.org/wp-content/uploads/2012/01/Sara-Barros.jpg"/>
          <p:cNvPicPr>
            <a:picLocks noChangeAspect="1" noChangeArrowheads="1"/>
          </p:cNvPicPr>
          <p:nvPr/>
        </p:nvPicPr>
        <p:blipFill rotWithShape="1">
          <a:blip r:embed="rId7">
            <a:extLst>
              <a:ext uri="{28A0092B-C50C-407E-A947-70E740481C1C}">
                <a14:useLocalDpi xmlns:a14="http://schemas.microsoft.com/office/drawing/2010/main" val="0"/>
              </a:ext>
            </a:extLst>
          </a:blip>
          <a:srcRect l="15653" t="5284" r="10368" b="20047"/>
          <a:stretch/>
        </p:blipFill>
        <p:spPr bwMode="auto">
          <a:xfrm>
            <a:off x="2496294" y="3616898"/>
            <a:ext cx="1993101" cy="20116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trepreneurship.ieee.org/wp-content/uploads/2020/05/400x300-Simay-Akar-DPI-650.png"/>
          <p:cNvPicPr>
            <a:picLocks noChangeAspect="1" noChangeArrowheads="1"/>
          </p:cNvPicPr>
          <p:nvPr/>
        </p:nvPicPr>
        <p:blipFill rotWithShape="1">
          <a:blip r:embed="rId8">
            <a:extLst>
              <a:ext uri="{28A0092B-C50C-407E-A947-70E740481C1C}">
                <a14:useLocalDpi xmlns:a14="http://schemas.microsoft.com/office/drawing/2010/main" val="0"/>
              </a:ext>
            </a:extLst>
          </a:blip>
          <a:srcRect l="14041" r="10618"/>
          <a:stretch/>
        </p:blipFill>
        <p:spPr bwMode="auto">
          <a:xfrm>
            <a:off x="4622944" y="3624002"/>
            <a:ext cx="2011680" cy="20025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hte.hu/documents/10922/1330229/NP_2020_1024px.jpg"/>
          <p:cNvPicPr>
            <a:picLocks noChangeAspect="1" noChangeArrowheads="1"/>
          </p:cNvPicPr>
          <p:nvPr/>
        </p:nvPicPr>
        <p:blipFill rotWithShape="1">
          <a:blip r:embed="rId9">
            <a:extLst>
              <a:ext uri="{28A0092B-C50C-407E-A947-70E740481C1C}">
                <a14:useLocalDpi xmlns:a14="http://schemas.microsoft.com/office/drawing/2010/main" val="0"/>
              </a:ext>
            </a:extLst>
          </a:blip>
          <a:srcRect t="1" b="37349"/>
          <a:stretch/>
        </p:blipFill>
        <p:spPr bwMode="auto">
          <a:xfrm>
            <a:off x="6778776" y="3624819"/>
            <a:ext cx="2000603" cy="20116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p:cNvPicPr>
            <a:picLocks noChangeAspect="1" noChangeArrowheads="1"/>
          </p:cNvPicPr>
          <p:nvPr/>
        </p:nvPicPr>
        <p:blipFill rotWithShape="1">
          <a:blip r:embed="rId10">
            <a:extLst>
              <a:ext uri="{28A0092B-C50C-407E-A947-70E740481C1C}">
                <a14:useLocalDpi xmlns:a14="http://schemas.microsoft.com/office/drawing/2010/main" val="0"/>
              </a:ext>
            </a:extLst>
          </a:blip>
          <a:srcRect t="-1" b="27985"/>
          <a:stretch/>
        </p:blipFill>
        <p:spPr bwMode="auto">
          <a:xfrm>
            <a:off x="6770250" y="1040160"/>
            <a:ext cx="1989508" cy="20116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93"/>
          <p:cNvSpPr txBox="1">
            <a:spLocks noGrp="1"/>
          </p:cNvSpPr>
          <p:nvPr>
            <p:ph type="title"/>
          </p:nvPr>
        </p:nvSpPr>
        <p:spPr>
          <a:xfrm>
            <a:off x="685800" y="35692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dirty="0" smtClean="0"/>
              <a:t>R8 Committee </a:t>
            </a:r>
            <a:r>
              <a:rPr lang="en-US" dirty="0"/>
              <a:t>members</a:t>
            </a:r>
            <a:endParaRPr dirty="0"/>
          </a:p>
        </p:txBody>
      </p:sp>
      <p:sp>
        <p:nvSpPr>
          <p:cNvPr id="762" name="Google Shape;762;p93"/>
          <p:cNvSpPr txBox="1">
            <a:spLocks noGrp="1"/>
          </p:cNvSpPr>
          <p:nvPr>
            <p:ph type="body" idx="1"/>
          </p:nvPr>
        </p:nvSpPr>
        <p:spPr>
          <a:xfrm>
            <a:off x="312822" y="1043475"/>
            <a:ext cx="8722894" cy="470535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240"/>
              <a:buFont typeface="Verdana"/>
              <a:buChar char="•"/>
            </a:pPr>
            <a:r>
              <a:rPr lang="en-US" b="1" dirty="0" err="1"/>
              <a:t>OpCom</a:t>
            </a:r>
            <a:r>
              <a:rPr lang="en-US" b="1" dirty="0"/>
              <a:t> </a:t>
            </a:r>
            <a:endParaRPr sz="2400" dirty="0"/>
          </a:p>
          <a:p>
            <a:pPr marL="742950" lvl="1" indent="-285750">
              <a:spcBef>
                <a:spcPts val="380"/>
              </a:spcBef>
              <a:buSzPts val="1900"/>
            </a:pPr>
            <a:r>
              <a:rPr lang="en-US" sz="2400" b="1" dirty="0"/>
              <a:t>Director</a:t>
            </a:r>
            <a:r>
              <a:rPr lang="en-US" sz="2400" dirty="0"/>
              <a:t>: Antonio </a:t>
            </a:r>
            <a:r>
              <a:rPr lang="en-US" sz="2400" dirty="0" err="1"/>
              <a:t>Luque</a:t>
            </a:r>
            <a:r>
              <a:rPr lang="en-US" sz="2400" dirty="0"/>
              <a:t> (Spain)</a:t>
            </a:r>
          </a:p>
          <a:p>
            <a:pPr marL="742950" lvl="1" indent="-285750">
              <a:spcBef>
                <a:spcPts val="380"/>
              </a:spcBef>
              <a:buSzPts val="1900"/>
            </a:pPr>
            <a:r>
              <a:rPr lang="en-US" sz="2400" b="1" dirty="0"/>
              <a:t>Director-Elect</a:t>
            </a:r>
            <a:r>
              <a:rPr lang="en-US" sz="2400" dirty="0"/>
              <a:t>: Vincenzo Piuri (Italy)</a:t>
            </a:r>
          </a:p>
          <a:p>
            <a:pPr marL="742950" lvl="1" indent="-285750">
              <a:spcBef>
                <a:spcPts val="380"/>
              </a:spcBef>
              <a:buSzPts val="1900"/>
            </a:pPr>
            <a:r>
              <a:rPr lang="en-US" sz="2400" b="1" dirty="0"/>
              <a:t>Past-Director</a:t>
            </a:r>
            <a:r>
              <a:rPr lang="en-US" sz="2400" dirty="0"/>
              <a:t>: Magdalena Salazar Palma (Spain)</a:t>
            </a:r>
          </a:p>
          <a:p>
            <a:pPr marL="742950" lvl="1" indent="-285750">
              <a:spcBef>
                <a:spcPts val="380"/>
              </a:spcBef>
              <a:buSzPts val="1900"/>
            </a:pPr>
            <a:r>
              <a:rPr lang="en-US" sz="2400" b="1" dirty="0"/>
              <a:t>Secretary</a:t>
            </a:r>
            <a:r>
              <a:rPr lang="en-US" sz="2400" dirty="0"/>
              <a:t>: </a:t>
            </a:r>
            <a:r>
              <a:rPr lang="en-US" sz="2400" dirty="0" err="1"/>
              <a:t>Ljupco</a:t>
            </a:r>
            <a:r>
              <a:rPr lang="en-US" sz="2400" dirty="0"/>
              <a:t> </a:t>
            </a:r>
            <a:r>
              <a:rPr lang="en-US" sz="2400" dirty="0" err="1"/>
              <a:t>Karadzinov</a:t>
            </a:r>
            <a:r>
              <a:rPr lang="en-US" sz="2400" dirty="0"/>
              <a:t> (North Macedonia)</a:t>
            </a:r>
          </a:p>
          <a:p>
            <a:pPr marL="742950" lvl="1" indent="-285750">
              <a:spcBef>
                <a:spcPts val="380"/>
              </a:spcBef>
              <a:buSzPts val="1900"/>
            </a:pPr>
            <a:r>
              <a:rPr lang="en-US" sz="2400" b="1" dirty="0"/>
              <a:t>Treasurer</a:t>
            </a:r>
            <a:r>
              <a:rPr lang="en-US" sz="2400" dirty="0"/>
              <a:t>: Adam </a:t>
            </a:r>
            <a:r>
              <a:rPr lang="en-US" sz="2400" dirty="0" err="1"/>
              <a:t>Jastrzebski</a:t>
            </a:r>
            <a:r>
              <a:rPr lang="en-US" sz="2400" dirty="0"/>
              <a:t> (UK &amp; Ireland)</a:t>
            </a:r>
          </a:p>
          <a:p>
            <a:pPr marL="742950" lvl="1" indent="-285750">
              <a:spcBef>
                <a:spcPts val="380"/>
              </a:spcBef>
              <a:buSzPts val="1900"/>
            </a:pPr>
            <a:r>
              <a:rPr lang="en-US" sz="2400" b="1" dirty="0"/>
              <a:t>Vice-Chair, Member Activities</a:t>
            </a:r>
            <a:r>
              <a:rPr lang="en-US" sz="2400" dirty="0"/>
              <a:t>: Sara Barros (Benelux)</a:t>
            </a:r>
          </a:p>
          <a:p>
            <a:pPr marL="742950" lvl="1" indent="-285750">
              <a:spcBef>
                <a:spcPts val="380"/>
              </a:spcBef>
              <a:buSzPts val="1900"/>
            </a:pPr>
            <a:r>
              <a:rPr lang="en-US" sz="2400" b="1" dirty="0"/>
              <a:t>Vice-Chair, Student Activities</a:t>
            </a:r>
            <a:r>
              <a:rPr lang="en-US" sz="2400" dirty="0"/>
              <a:t>: </a:t>
            </a:r>
            <a:r>
              <a:rPr lang="en-US" sz="2400" dirty="0" err="1"/>
              <a:t>Simay</a:t>
            </a:r>
            <a:r>
              <a:rPr lang="en-US" sz="2400" dirty="0"/>
              <a:t> </a:t>
            </a:r>
            <a:r>
              <a:rPr lang="en-US" sz="2400" dirty="0" err="1"/>
              <a:t>Akar</a:t>
            </a:r>
            <a:r>
              <a:rPr lang="en-US" sz="2400" dirty="0"/>
              <a:t> (Turkey)</a:t>
            </a:r>
          </a:p>
          <a:p>
            <a:pPr marL="742950" lvl="1" indent="-285750">
              <a:spcBef>
                <a:spcPts val="380"/>
              </a:spcBef>
              <a:buSzPts val="1900"/>
            </a:pPr>
            <a:r>
              <a:rPr lang="en-US" sz="2400" b="1" dirty="0"/>
              <a:t>Vice-Chair, Technical Activities</a:t>
            </a:r>
            <a:r>
              <a:rPr lang="en-US" sz="2400" dirty="0"/>
              <a:t>: Peter Nagy (Hungary)</a:t>
            </a:r>
            <a:br>
              <a:rPr lang="en-US" sz="2400" dirty="0"/>
            </a:br>
            <a:endParaRPr sz="2400" dirty="0"/>
          </a:p>
        </p:txBody>
      </p:sp>
      <p:sp>
        <p:nvSpPr>
          <p:cNvPr id="763" name="Google Shape;763;p93"/>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6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6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6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6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6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9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dirty="0" smtClean="0"/>
              <a:t>R8 Committee members</a:t>
            </a:r>
            <a:endParaRPr dirty="0"/>
          </a:p>
        </p:txBody>
      </p:sp>
      <p:sp>
        <p:nvSpPr>
          <p:cNvPr id="770" name="Google Shape;770;p94"/>
          <p:cNvSpPr txBox="1">
            <a:spLocks noGrp="1"/>
          </p:cNvSpPr>
          <p:nvPr>
            <p:ph type="body" idx="1"/>
          </p:nvPr>
        </p:nvSpPr>
        <p:spPr>
          <a:xfrm>
            <a:off x="650875" y="1452563"/>
            <a:ext cx="8408904" cy="470535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920"/>
              <a:buFont typeface="Verdana"/>
              <a:buChar char="•"/>
            </a:pPr>
            <a:r>
              <a:rPr lang="en-US" sz="2400" dirty="0" smtClean="0"/>
              <a:t>Complete listing</a:t>
            </a:r>
          </a:p>
          <a:p>
            <a:pPr marL="457200" lvl="1" indent="0">
              <a:spcBef>
                <a:spcPts val="600"/>
              </a:spcBef>
              <a:buSzPts val="1920"/>
              <a:buNone/>
            </a:pPr>
            <a:r>
              <a:rPr lang="en-US" sz="2000" dirty="0" smtClean="0">
                <a:hlinkClick r:id="rId3"/>
              </a:rPr>
              <a:t>https://ieeer8.org/category/committee/</a:t>
            </a:r>
            <a:endParaRPr lang="en-US" sz="2000" dirty="0" smtClean="0"/>
          </a:p>
          <a:p>
            <a:pPr marL="342900" lvl="0" indent="-342900" algn="l" rtl="0">
              <a:spcBef>
                <a:spcPts val="0"/>
              </a:spcBef>
              <a:spcAft>
                <a:spcPts val="0"/>
              </a:spcAft>
              <a:buSzPts val="1920"/>
              <a:buFont typeface="Verdana"/>
              <a:buChar char="•"/>
            </a:pPr>
            <a:endParaRPr lang="en-US" sz="2000" dirty="0" smtClean="0"/>
          </a:p>
          <a:p>
            <a:pPr marL="342900" lvl="0" indent="-342900" algn="l" rtl="0">
              <a:spcBef>
                <a:spcPts val="0"/>
              </a:spcBef>
              <a:spcAft>
                <a:spcPts val="0"/>
              </a:spcAft>
              <a:buSzPts val="1920"/>
              <a:buFont typeface="Verdana"/>
              <a:buChar char="•"/>
            </a:pPr>
            <a:endParaRPr lang="en-US" sz="2400" b="1" dirty="0" smtClean="0"/>
          </a:p>
          <a:p>
            <a:pPr marL="342900" lvl="0" indent="-342900" algn="l" rtl="0">
              <a:spcBef>
                <a:spcPts val="0"/>
              </a:spcBef>
              <a:spcAft>
                <a:spcPts val="0"/>
              </a:spcAft>
              <a:buSzPts val="1920"/>
              <a:buFont typeface="Verdana"/>
              <a:buChar char="•"/>
            </a:pPr>
            <a:endParaRPr lang="en-US" sz="2400" b="1" dirty="0"/>
          </a:p>
          <a:p>
            <a:pPr marL="342900" lvl="0" indent="-342900" algn="l" rtl="0">
              <a:spcBef>
                <a:spcPts val="0"/>
              </a:spcBef>
              <a:spcAft>
                <a:spcPts val="0"/>
              </a:spcAft>
              <a:buSzPts val="1920"/>
              <a:buFont typeface="Verdana"/>
              <a:buChar char="•"/>
            </a:pPr>
            <a:r>
              <a:rPr lang="en-US" sz="2400" b="1" dirty="0" smtClean="0"/>
              <a:t>All </a:t>
            </a:r>
            <a:r>
              <a:rPr lang="en-US" sz="2400" b="1" dirty="0"/>
              <a:t>Section Chairs:</a:t>
            </a:r>
            <a:endParaRPr b="1" dirty="0"/>
          </a:p>
          <a:p>
            <a:pPr marL="0" lvl="0" indent="0" algn="l" rtl="0">
              <a:spcBef>
                <a:spcPts val="480"/>
              </a:spcBef>
              <a:spcAft>
                <a:spcPts val="0"/>
              </a:spcAft>
              <a:buSzPts val="1920"/>
              <a:buFont typeface="Verdana"/>
              <a:buNone/>
            </a:pPr>
            <a:r>
              <a:rPr lang="en-US" sz="2400" dirty="0"/>
              <a:t>    </a:t>
            </a:r>
            <a:r>
              <a:rPr lang="en-US" sz="2000" dirty="0"/>
              <a:t>   </a:t>
            </a:r>
            <a:r>
              <a:rPr lang="en-US" sz="2000" u="sng" dirty="0">
                <a:solidFill>
                  <a:schemeClr val="hlink"/>
                </a:solidFill>
                <a:hlinkClick r:id="rId4"/>
              </a:rPr>
              <a:t>http://www.ieeer8.org/category/sections/</a:t>
            </a:r>
            <a:r>
              <a:rPr lang="en-US" sz="2000" b="1" dirty="0"/>
              <a:t>  </a:t>
            </a:r>
            <a:endParaRPr sz="2000" dirty="0"/>
          </a:p>
        </p:txBody>
      </p:sp>
      <p:sp>
        <p:nvSpPr>
          <p:cNvPr id="771" name="Google Shape;771;p94"/>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0">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3" name="Explosion 2 2"/>
          <p:cNvSpPr/>
          <p:nvPr/>
        </p:nvSpPr>
        <p:spPr>
          <a:xfrm>
            <a:off x="-1240365" y="3676681"/>
            <a:ext cx="11607800" cy="2813019"/>
          </a:xfrm>
          <a:prstGeom prst="irregularSeal2">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Google Shape;423;p57"/>
          <p:cNvSpPr txBox="1">
            <a:spLocks noGrp="1"/>
          </p:cNvSpPr>
          <p:nvPr>
            <p:ph type="title"/>
          </p:nvPr>
        </p:nvSpPr>
        <p:spPr>
          <a:xfrm>
            <a:off x="623888" y="3262831"/>
            <a:ext cx="7886700" cy="827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dirty="0" smtClean="0"/>
              <a:t>Overview of the IEEE</a:t>
            </a:r>
            <a:endParaRPr dirty="0"/>
          </a:p>
        </p:txBody>
      </p:sp>
      <p:sp>
        <p:nvSpPr>
          <p:cNvPr id="424" name="Google Shape;424;p57"/>
          <p:cNvSpPr txBox="1">
            <a:spLocks noGrp="1"/>
          </p:cNvSpPr>
          <p:nvPr>
            <p:ph type="body" idx="1"/>
          </p:nvPr>
        </p:nvSpPr>
        <p:spPr>
          <a:xfrm>
            <a:off x="623888" y="4117578"/>
            <a:ext cx="7886700" cy="672600"/>
          </a:xfrm>
          <a:prstGeom prst="rect">
            <a:avLst/>
          </a:prstGeom>
          <a:noFill/>
          <a:ln>
            <a:noFill/>
          </a:ln>
        </p:spPr>
        <p:txBody>
          <a:bodyPr spcFirstLastPara="1" wrap="square" lIns="91425" tIns="45700" rIns="91425" bIns="45700" anchor="t" anchorCtr="0">
            <a:noAutofit/>
          </a:bodyPr>
          <a:lstStyle/>
          <a:p>
            <a:pPr marL="0" lvl="0" indent="0">
              <a:spcBef>
                <a:spcPts val="0"/>
              </a:spcBef>
              <a:buSzPts val="1920"/>
            </a:pPr>
            <a:endParaRPr lang="en-US" sz="4000" dirty="0" smtClean="0">
              <a:solidFill>
                <a:srgbClr val="FFFF00"/>
              </a:solidFill>
            </a:endParaRPr>
          </a:p>
          <a:p>
            <a:pPr marL="0" lvl="0" indent="0">
              <a:spcBef>
                <a:spcPts val="0"/>
              </a:spcBef>
              <a:buSzPts val="1920"/>
            </a:pPr>
            <a:r>
              <a:rPr lang="en-US" sz="4000" dirty="0" smtClean="0">
                <a:solidFill>
                  <a:srgbClr val="FFFF00"/>
                </a:solidFill>
              </a:rPr>
              <a:t>IEEE: The </a:t>
            </a:r>
            <a:r>
              <a:rPr lang="en-US" sz="4000" dirty="0">
                <a:solidFill>
                  <a:srgbClr val="FFFF00"/>
                </a:solidFill>
              </a:rPr>
              <a:t>Force Behind Innovation</a:t>
            </a:r>
            <a:endParaRPr sz="3200" dirty="0">
              <a:solidFill>
                <a:srgbClr val="FFFF00"/>
              </a:solidFill>
            </a:endParaRPr>
          </a:p>
        </p:txBody>
      </p:sp>
      <p:sp>
        <p:nvSpPr>
          <p:cNvPr id="425" name="Google Shape;425;p57"/>
          <p:cNvSpPr txBox="1">
            <a:spLocks noGrp="1"/>
          </p:cNvSpPr>
          <p:nvPr>
            <p:ph type="sldNum" idx="12"/>
          </p:nvPr>
        </p:nvSpPr>
        <p:spPr>
          <a:xfrm>
            <a:off x="385320" y="6205392"/>
            <a:ext cx="4866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a:t>
            </a:fld>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9" y="530667"/>
            <a:ext cx="2268264" cy="888913"/>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95"/>
          <p:cNvSpPr txBox="1">
            <a:spLocks noGrp="1"/>
          </p:cNvSpPr>
          <p:nvPr>
            <p:ph type="title"/>
          </p:nvPr>
        </p:nvSpPr>
        <p:spPr>
          <a:xfrm>
            <a:off x="685800" y="284736"/>
            <a:ext cx="7772400" cy="629664"/>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dirty="0" smtClean="0"/>
              <a:t>R8 Committee - Appointed members</a:t>
            </a:r>
            <a:endParaRPr dirty="0"/>
          </a:p>
        </p:txBody>
      </p:sp>
      <p:sp>
        <p:nvSpPr>
          <p:cNvPr id="778" name="Google Shape;778;p95"/>
          <p:cNvSpPr txBox="1">
            <a:spLocks noGrp="1"/>
          </p:cNvSpPr>
          <p:nvPr>
            <p:ph type="body" idx="1"/>
          </p:nvPr>
        </p:nvSpPr>
        <p:spPr>
          <a:xfrm>
            <a:off x="460544" y="1026113"/>
            <a:ext cx="8757821" cy="4060951"/>
          </a:xfrm>
          <a:prstGeom prst="rect">
            <a:avLst/>
          </a:prstGeom>
          <a:noFill/>
          <a:ln>
            <a:noFill/>
          </a:ln>
        </p:spPr>
        <p:txBody>
          <a:bodyPr spcFirstLastPara="1" wrap="square" lIns="91425" tIns="45700" rIns="91425" bIns="45700" anchor="t" anchorCtr="0">
            <a:noAutofit/>
          </a:bodyPr>
          <a:lstStyle/>
          <a:p>
            <a:pPr marL="742950" lvl="1" indent="-285750">
              <a:spcBef>
                <a:spcPts val="330"/>
              </a:spcBef>
              <a:buSzPts val="1900"/>
            </a:pPr>
            <a:r>
              <a:rPr lang="en-US" b="1" smtClean="0"/>
              <a:t>Action for Industry: </a:t>
            </a:r>
            <a:r>
              <a:rPr lang="en-US" smtClean="0"/>
              <a:t>John Matogo (Kenya)</a:t>
            </a:r>
          </a:p>
          <a:p>
            <a:pPr marL="742950" lvl="1" indent="-285750">
              <a:spcBef>
                <a:spcPts val="330"/>
              </a:spcBef>
              <a:buSzPts val="1900"/>
            </a:pPr>
            <a:r>
              <a:rPr lang="en-US" b="1" smtClean="0"/>
              <a:t>Awards &amp; Recognition: </a:t>
            </a:r>
            <a:r>
              <a:rPr lang="en-US" smtClean="0"/>
              <a:t>Magdalena Salazar Palma (Spain)</a:t>
            </a:r>
          </a:p>
          <a:p>
            <a:pPr marL="742950" lvl="1" indent="-285750">
              <a:spcBef>
                <a:spcPts val="330"/>
              </a:spcBef>
              <a:buSzPts val="1900"/>
            </a:pPr>
            <a:r>
              <a:rPr lang="en-US" b="1" smtClean="0"/>
              <a:t>Chapters: </a:t>
            </a:r>
            <a:r>
              <a:rPr lang="en-US" smtClean="0"/>
              <a:t>Andrejs Romanovs (Latvia)</a:t>
            </a:r>
          </a:p>
          <a:p>
            <a:pPr marL="742950" lvl="1" indent="-285750">
              <a:spcBef>
                <a:spcPts val="330"/>
              </a:spcBef>
              <a:buSzPts val="1900"/>
            </a:pPr>
            <a:r>
              <a:rPr lang="en-US" b="1" smtClean="0"/>
              <a:t>Conferences: </a:t>
            </a:r>
            <a:r>
              <a:rPr lang="en-US" smtClean="0"/>
              <a:t>Habib Kammoun (Tunisia)</a:t>
            </a:r>
          </a:p>
          <a:p>
            <a:pPr marL="742950" lvl="1" indent="-285750">
              <a:spcBef>
                <a:spcPts val="330"/>
              </a:spcBef>
              <a:buSzPts val="1900"/>
            </a:pPr>
            <a:r>
              <a:rPr lang="en-US" b="1" smtClean="0"/>
              <a:t>Humanitarian Activities: </a:t>
            </a:r>
            <a:r>
              <a:rPr lang="en-US" smtClean="0"/>
              <a:t>Abdulateef Aliyu (Nigeria)</a:t>
            </a:r>
          </a:p>
          <a:p>
            <a:pPr marL="742950" lvl="1" indent="-285750">
              <a:spcBef>
                <a:spcPts val="330"/>
              </a:spcBef>
              <a:buSzPts val="1900"/>
            </a:pPr>
            <a:r>
              <a:rPr lang="en-US" b="1" smtClean="0"/>
              <a:t>Membership Development: </a:t>
            </a:r>
            <a:r>
              <a:rPr lang="en-US" smtClean="0"/>
              <a:t>Mike Hinchey (UK &amp; Ireland)</a:t>
            </a:r>
          </a:p>
          <a:p>
            <a:pPr marL="742950" lvl="1" indent="-285750">
              <a:spcBef>
                <a:spcPts val="330"/>
              </a:spcBef>
              <a:buSzPts val="1900"/>
            </a:pPr>
            <a:r>
              <a:rPr lang="en-US" b="1" smtClean="0"/>
              <a:t>Professional and Educational Activities: </a:t>
            </a:r>
            <a:r>
              <a:rPr lang="en-US" smtClean="0"/>
              <a:t>Conrad Attard (Malta)</a:t>
            </a:r>
          </a:p>
          <a:p>
            <a:pPr marL="742950" lvl="1" indent="-285750">
              <a:spcBef>
                <a:spcPts val="330"/>
              </a:spcBef>
              <a:buSzPts val="1900"/>
            </a:pPr>
            <a:r>
              <a:rPr lang="en-US" b="1" smtClean="0"/>
              <a:t>Region 8 News: </a:t>
            </a:r>
            <a:r>
              <a:rPr lang="en-US" smtClean="0"/>
              <a:t>Cátia Bandeiras (Portugal)</a:t>
            </a:r>
          </a:p>
          <a:p>
            <a:pPr marL="742950" lvl="1" indent="-285750">
              <a:spcBef>
                <a:spcPts val="330"/>
              </a:spcBef>
              <a:buSzPts val="1900"/>
            </a:pPr>
            <a:r>
              <a:rPr lang="en-US" b="1" smtClean="0"/>
              <a:t>Standards Coordinator: </a:t>
            </a:r>
            <a:r>
              <a:rPr lang="en-US" smtClean="0"/>
              <a:t>Tuncer Baykas (Turkey)</a:t>
            </a:r>
          </a:p>
          <a:p>
            <a:pPr marL="742950" lvl="1" indent="-285750">
              <a:spcBef>
                <a:spcPts val="330"/>
              </a:spcBef>
              <a:buSzPts val="1900"/>
            </a:pPr>
            <a:r>
              <a:rPr lang="en-US" b="1" smtClean="0"/>
              <a:t>Strategic Planning: </a:t>
            </a:r>
            <a:r>
              <a:rPr lang="en-US" smtClean="0"/>
              <a:t>Magdalena Salazar Palma (Spain)</a:t>
            </a:r>
          </a:p>
          <a:p>
            <a:pPr marL="742950" lvl="1" indent="-285750">
              <a:spcBef>
                <a:spcPts val="330"/>
              </a:spcBef>
              <a:buSzPts val="1900"/>
            </a:pPr>
            <a:r>
              <a:rPr lang="en-US" b="1" smtClean="0"/>
              <a:t>Student Representative: </a:t>
            </a:r>
            <a:r>
              <a:rPr lang="en-US" smtClean="0"/>
              <a:t>Theodoros Chatzinikolaou (Greece)</a:t>
            </a:r>
          </a:p>
          <a:p>
            <a:pPr marL="742950" lvl="1" indent="-285750">
              <a:spcBef>
                <a:spcPts val="330"/>
              </a:spcBef>
              <a:buSzPts val="1900"/>
            </a:pPr>
            <a:r>
              <a:rPr lang="en-US" b="1" smtClean="0"/>
              <a:t>Women in Engineering: </a:t>
            </a:r>
            <a:r>
              <a:rPr lang="en-US" smtClean="0"/>
              <a:t>Maria Alexandra Paun (Switzerland)</a:t>
            </a:r>
          </a:p>
          <a:p>
            <a:pPr marL="742950" lvl="1" indent="-285750">
              <a:spcBef>
                <a:spcPts val="330"/>
              </a:spcBef>
              <a:buSzPts val="1900"/>
            </a:pPr>
            <a:r>
              <a:rPr lang="en-US" b="1" smtClean="0"/>
              <a:t>Young Professionals: </a:t>
            </a:r>
            <a:r>
              <a:rPr lang="en-US" smtClean="0"/>
              <a:t>Almedin Kavaz (Germany)</a:t>
            </a:r>
            <a:endParaRPr lang="en-US" dirty="0" smtClean="0"/>
          </a:p>
        </p:txBody>
      </p:sp>
      <p:sp>
        <p:nvSpPr>
          <p:cNvPr id="779" name="Google Shape;779;p95"/>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mtClean="0"/>
              <a:t>40</a:t>
            </a:fld>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96"/>
          <p:cNvSpPr txBox="1">
            <a:spLocks noGrp="1"/>
          </p:cNvSpPr>
          <p:nvPr>
            <p:ph type="title"/>
          </p:nvPr>
        </p:nvSpPr>
        <p:spPr>
          <a:xfrm>
            <a:off x="0" y="277604"/>
            <a:ext cx="91440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dirty="0" smtClean="0"/>
              <a:t>R8 Committee - Appointed </a:t>
            </a:r>
            <a:r>
              <a:rPr lang="en-US" dirty="0"/>
              <a:t>members</a:t>
            </a:r>
            <a:endParaRPr dirty="0"/>
          </a:p>
        </p:txBody>
      </p:sp>
      <p:sp>
        <p:nvSpPr>
          <p:cNvPr id="786" name="Google Shape;786;p96"/>
          <p:cNvSpPr txBox="1">
            <a:spLocks noGrp="1"/>
          </p:cNvSpPr>
          <p:nvPr>
            <p:ph type="body" idx="1"/>
          </p:nvPr>
        </p:nvSpPr>
        <p:spPr>
          <a:xfrm>
            <a:off x="471626" y="910842"/>
            <a:ext cx="8529229" cy="4705350"/>
          </a:xfrm>
          <a:prstGeom prst="rect">
            <a:avLst/>
          </a:prstGeom>
          <a:noFill/>
          <a:ln>
            <a:noFill/>
          </a:ln>
        </p:spPr>
        <p:txBody>
          <a:bodyPr spcFirstLastPara="1" wrap="square" lIns="91425" tIns="45700" rIns="91425" bIns="45700" anchor="t" anchorCtr="0">
            <a:noAutofit/>
          </a:bodyPr>
          <a:lstStyle/>
          <a:p>
            <a:pPr marL="742950" lvl="1" indent="-285750">
              <a:spcBef>
                <a:spcPts val="330"/>
              </a:spcBef>
              <a:buSzPts val="1900"/>
            </a:pPr>
            <a:r>
              <a:rPr lang="en-US" b="1" dirty="0" smtClean="0"/>
              <a:t>Africa </a:t>
            </a:r>
            <a:r>
              <a:rPr lang="en-US" b="1" dirty="0"/>
              <a:t>Council Chair: </a:t>
            </a:r>
            <a:r>
              <a:rPr lang="en-US" dirty="0"/>
              <a:t>Vincent </a:t>
            </a:r>
            <a:r>
              <a:rPr lang="en-US" dirty="0" err="1"/>
              <a:t>Kaabunga</a:t>
            </a:r>
            <a:r>
              <a:rPr lang="en-US" dirty="0"/>
              <a:t> (Kenya)</a:t>
            </a:r>
          </a:p>
          <a:p>
            <a:pPr marL="742950" lvl="1" indent="-285750">
              <a:spcBef>
                <a:spcPts val="330"/>
              </a:spcBef>
              <a:buSzPts val="1900"/>
            </a:pPr>
            <a:r>
              <a:rPr lang="en-US" b="1" dirty="0"/>
              <a:t>Careers New Initiative: </a:t>
            </a:r>
            <a:r>
              <a:rPr lang="en-US" dirty="0"/>
              <a:t>Mohamed Amin (Egypt)</a:t>
            </a:r>
          </a:p>
          <a:p>
            <a:pPr marL="742950" lvl="1" indent="-285750">
              <a:spcBef>
                <a:spcPts val="330"/>
              </a:spcBef>
              <a:buSzPts val="1900"/>
            </a:pPr>
            <a:r>
              <a:rPr lang="en-US" b="1" dirty="0"/>
              <a:t>Diversity, Equity and Inclusion: </a:t>
            </a:r>
            <a:r>
              <a:rPr lang="en-US" dirty="0"/>
              <a:t>Mona </a:t>
            </a:r>
            <a:r>
              <a:rPr lang="en-US" dirty="0" err="1"/>
              <a:t>Ghassemian</a:t>
            </a:r>
            <a:r>
              <a:rPr lang="en-US" dirty="0"/>
              <a:t> (UK &amp; Ireland)</a:t>
            </a:r>
          </a:p>
          <a:p>
            <a:pPr marL="742950" lvl="1" indent="-285750">
              <a:spcBef>
                <a:spcPts val="330"/>
              </a:spcBef>
              <a:buSzPts val="1900"/>
            </a:pPr>
            <a:r>
              <a:rPr lang="en-US" b="1" dirty="0"/>
              <a:t>Electronic Communications: </a:t>
            </a:r>
            <a:r>
              <a:rPr lang="en-US" dirty="0"/>
              <a:t>George Michael (Cyprus)</a:t>
            </a:r>
          </a:p>
          <a:p>
            <a:pPr marL="742950" lvl="1" indent="-285750">
              <a:spcBef>
                <a:spcPts val="330"/>
              </a:spcBef>
              <a:buSzPts val="1900"/>
            </a:pPr>
            <a:r>
              <a:rPr lang="en-US" b="1" dirty="0"/>
              <a:t>Electronic Communications Assistant: Mar</a:t>
            </a:r>
            <a:r>
              <a:rPr lang="en-US" dirty="0"/>
              <a:t>ia </a:t>
            </a:r>
            <a:r>
              <a:rPr lang="en-US" dirty="0" err="1"/>
              <a:t>Efthymiou</a:t>
            </a:r>
            <a:r>
              <a:rPr lang="en-US" dirty="0"/>
              <a:t> (Cyprus)</a:t>
            </a:r>
          </a:p>
          <a:p>
            <a:pPr marL="742950" lvl="1" indent="-285750">
              <a:spcBef>
                <a:spcPts val="330"/>
              </a:spcBef>
              <a:buSzPts val="1900"/>
            </a:pPr>
            <a:r>
              <a:rPr lang="en-US" b="1" dirty="0"/>
              <a:t>Finance: </a:t>
            </a:r>
            <a:r>
              <a:rPr lang="en-US" dirty="0"/>
              <a:t>Adam </a:t>
            </a:r>
            <a:r>
              <a:rPr lang="en-US" dirty="0" err="1"/>
              <a:t>Jastrzebski</a:t>
            </a:r>
            <a:r>
              <a:rPr lang="en-US" dirty="0"/>
              <a:t> (UK &amp; Ireland)</a:t>
            </a:r>
          </a:p>
          <a:p>
            <a:pPr marL="742950" lvl="1" indent="-285750">
              <a:spcBef>
                <a:spcPts val="330"/>
              </a:spcBef>
              <a:buSzPts val="1900"/>
            </a:pPr>
            <a:r>
              <a:rPr lang="en-US" b="1" dirty="0"/>
              <a:t>History Activities: </a:t>
            </a:r>
            <a:r>
              <a:rPr lang="en-US" dirty="0"/>
              <a:t>Martin </a:t>
            </a:r>
            <a:r>
              <a:rPr lang="en-US" dirty="0" err="1"/>
              <a:t>Bastiaans</a:t>
            </a:r>
            <a:r>
              <a:rPr lang="en-US" dirty="0"/>
              <a:t> (Benelux)</a:t>
            </a:r>
          </a:p>
          <a:p>
            <a:pPr marL="742950" lvl="1" indent="-285750">
              <a:spcBef>
                <a:spcPts val="330"/>
              </a:spcBef>
              <a:buSzPts val="1900"/>
            </a:pPr>
            <a:r>
              <a:rPr lang="en-US" b="1" dirty="0" smtClean="0"/>
              <a:t>Life Members: </a:t>
            </a:r>
            <a:r>
              <a:rPr lang="en-US" dirty="0" smtClean="0"/>
              <a:t>Peter Magyar (Germany)</a:t>
            </a:r>
          </a:p>
          <a:p>
            <a:pPr marL="742950" lvl="1" indent="-285750">
              <a:spcBef>
                <a:spcPts val="330"/>
              </a:spcBef>
              <a:buSzPts val="1900"/>
            </a:pPr>
            <a:r>
              <a:rPr lang="en-US" b="1" dirty="0" smtClean="0"/>
              <a:t>New Industry Events Initiative: </a:t>
            </a:r>
            <a:r>
              <a:rPr lang="en-US" dirty="0" err="1" smtClean="0"/>
              <a:t>Nihal</a:t>
            </a:r>
            <a:r>
              <a:rPr lang="en-US" dirty="0" smtClean="0"/>
              <a:t> </a:t>
            </a:r>
            <a:r>
              <a:rPr lang="en-US" dirty="0" err="1" smtClean="0"/>
              <a:t>Sinnadurai</a:t>
            </a:r>
            <a:r>
              <a:rPr lang="en-US" dirty="0" smtClean="0"/>
              <a:t> (UK &amp; Ireland)</a:t>
            </a:r>
          </a:p>
          <a:p>
            <a:pPr marL="742950" lvl="1" indent="-285750">
              <a:spcBef>
                <a:spcPts val="330"/>
              </a:spcBef>
              <a:buSzPts val="1900"/>
            </a:pPr>
            <a:r>
              <a:rPr lang="en-US" b="1" dirty="0" smtClean="0"/>
              <a:t>New </a:t>
            </a:r>
            <a:r>
              <a:rPr lang="en-US" b="1" dirty="0"/>
              <a:t>Student Contests Initiative: </a:t>
            </a:r>
            <a:r>
              <a:rPr lang="en-US" dirty="0"/>
              <a:t>Lee </a:t>
            </a:r>
            <a:r>
              <a:rPr lang="en-US" dirty="0" err="1"/>
              <a:t>Crudgington</a:t>
            </a:r>
            <a:r>
              <a:rPr lang="en-US" dirty="0"/>
              <a:t> (UK &amp; Ireland)</a:t>
            </a:r>
          </a:p>
          <a:p>
            <a:pPr marL="742950" lvl="1" indent="-285750">
              <a:spcBef>
                <a:spcPts val="330"/>
              </a:spcBef>
              <a:buSzPts val="1900"/>
            </a:pPr>
            <a:r>
              <a:rPr lang="en-US" b="1" dirty="0"/>
              <a:t>Publications and Communications: </a:t>
            </a:r>
            <a:r>
              <a:rPr lang="en-US" dirty="0" err="1"/>
              <a:t>Adeel</a:t>
            </a:r>
            <a:r>
              <a:rPr lang="en-US" dirty="0"/>
              <a:t> Sultan (United Arab Emirates)</a:t>
            </a:r>
          </a:p>
          <a:p>
            <a:pPr marL="742950" lvl="1" indent="-285750">
              <a:spcBef>
                <a:spcPts val="330"/>
              </a:spcBef>
              <a:buSzPts val="1900"/>
            </a:pPr>
            <a:r>
              <a:rPr lang="en-US" b="1" dirty="0"/>
              <a:t>Region 8 Sigma: </a:t>
            </a:r>
            <a:r>
              <a:rPr lang="en-US" dirty="0"/>
              <a:t>Christopher James (UK &amp; Ireland)</a:t>
            </a:r>
          </a:p>
          <a:p>
            <a:pPr marL="742950" lvl="1" indent="-285750">
              <a:spcBef>
                <a:spcPts val="330"/>
              </a:spcBef>
              <a:buSzPts val="1900"/>
            </a:pPr>
            <a:r>
              <a:rPr lang="en-US" b="1" dirty="0"/>
              <a:t>Region 8 Today: </a:t>
            </a:r>
            <a:r>
              <a:rPr lang="en-US" dirty="0" err="1"/>
              <a:t>Hazar</a:t>
            </a:r>
            <a:r>
              <a:rPr lang="en-US" dirty="0"/>
              <a:t> </a:t>
            </a:r>
            <a:r>
              <a:rPr lang="en-US" dirty="0" err="1"/>
              <a:t>Oklah</a:t>
            </a:r>
            <a:r>
              <a:rPr lang="en-US" dirty="0"/>
              <a:t> (Jordan)</a:t>
            </a:r>
          </a:p>
          <a:p>
            <a:pPr marL="742950" lvl="1" indent="-285750">
              <a:spcBef>
                <a:spcPts val="330"/>
              </a:spcBef>
              <a:buSzPts val="1900"/>
            </a:pPr>
            <a:r>
              <a:rPr lang="en-US" b="1" dirty="0"/>
              <a:t>Region Vitality Coordinator: </a:t>
            </a:r>
            <a:r>
              <a:rPr lang="en-US" dirty="0" err="1"/>
              <a:t>Matej</a:t>
            </a:r>
            <a:r>
              <a:rPr lang="en-US" dirty="0"/>
              <a:t> </a:t>
            </a:r>
            <a:r>
              <a:rPr lang="en-US" dirty="0" err="1"/>
              <a:t>Zajc</a:t>
            </a:r>
            <a:r>
              <a:rPr lang="en-US" dirty="0"/>
              <a:t> (‎Slovenia)</a:t>
            </a:r>
          </a:p>
          <a:p>
            <a:pPr marL="742950" lvl="1" indent="-285750">
              <a:spcBef>
                <a:spcPts val="330"/>
              </a:spcBef>
              <a:buSzPts val="1900"/>
            </a:pPr>
            <a:r>
              <a:rPr lang="en-US" b="1" dirty="0"/>
              <a:t>Sections Congress Coordinator: </a:t>
            </a:r>
            <a:r>
              <a:rPr lang="en-US" dirty="0"/>
              <a:t>Costas </a:t>
            </a:r>
            <a:r>
              <a:rPr lang="en-US" dirty="0" err="1"/>
              <a:t>Stasopoulos</a:t>
            </a:r>
            <a:r>
              <a:rPr lang="en-US" dirty="0"/>
              <a:t> (Cyprus)</a:t>
            </a:r>
          </a:p>
          <a:p>
            <a:pPr marL="742950" lvl="1" indent="-285750">
              <a:spcBef>
                <a:spcPts val="330"/>
              </a:spcBef>
              <a:buSzPts val="1900"/>
            </a:pPr>
            <a:r>
              <a:rPr lang="en-US" b="1" dirty="0"/>
              <a:t>Congress (SYP/</a:t>
            </a:r>
            <a:r>
              <a:rPr lang="en-US" b="1" dirty="0" err="1"/>
              <a:t>xSYP</a:t>
            </a:r>
            <a:r>
              <a:rPr lang="en-US" b="1" dirty="0"/>
              <a:t>) Coordinator: </a:t>
            </a:r>
            <a:r>
              <a:rPr lang="en-US" dirty="0"/>
              <a:t>Barbara </a:t>
            </a:r>
            <a:r>
              <a:rPr lang="en-US" dirty="0" err="1"/>
              <a:t>Vujkov</a:t>
            </a:r>
            <a:r>
              <a:rPr lang="en-US" dirty="0"/>
              <a:t> (Serbia)</a:t>
            </a:r>
          </a:p>
          <a:p>
            <a:pPr marL="742950" lvl="1" indent="-285750">
              <a:spcBef>
                <a:spcPts val="330"/>
              </a:spcBef>
              <a:buSzPts val="1900"/>
            </a:pPr>
            <a:r>
              <a:rPr lang="en-US" b="1" dirty="0"/>
              <a:t>Social Media: Mohamed </a:t>
            </a:r>
            <a:r>
              <a:rPr lang="en-US" dirty="0"/>
              <a:t>Hussain </a:t>
            </a:r>
            <a:r>
              <a:rPr lang="en-US" dirty="0" err="1"/>
              <a:t>Babaee</a:t>
            </a:r>
            <a:r>
              <a:rPr lang="en-US" dirty="0"/>
              <a:t> (Portugal)</a:t>
            </a:r>
          </a:p>
          <a:p>
            <a:pPr marL="742950" lvl="1" indent="-285750">
              <a:spcBef>
                <a:spcPts val="330"/>
              </a:spcBef>
              <a:buSzPts val="1900"/>
            </a:pPr>
            <a:r>
              <a:rPr lang="en-US" b="1" dirty="0"/>
              <a:t>Voluntary Contribution Fund: </a:t>
            </a:r>
            <a:r>
              <a:rPr lang="en-US" dirty="0"/>
              <a:t>Andreas </a:t>
            </a:r>
            <a:r>
              <a:rPr lang="en-US" dirty="0" err="1"/>
              <a:t>Koltes</a:t>
            </a:r>
            <a:r>
              <a:rPr lang="en-US" dirty="0"/>
              <a:t> (Germany</a:t>
            </a:r>
            <a:r>
              <a:rPr lang="en-US" dirty="0" smtClean="0"/>
              <a:t>)</a:t>
            </a:r>
            <a:endParaRPr lang="en-US" dirty="0"/>
          </a:p>
        </p:txBody>
      </p:sp>
      <p:sp>
        <p:nvSpPr>
          <p:cNvPr id="787" name="Google Shape;787;p96"/>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97"/>
          <p:cNvSpPr txBox="1">
            <a:spLocks noGrp="1"/>
          </p:cNvSpPr>
          <p:nvPr>
            <p:ph type="title"/>
          </p:nvPr>
        </p:nvSpPr>
        <p:spPr>
          <a:xfrm>
            <a:off x="685784" y="376976"/>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Africa Council</a:t>
            </a:r>
            <a:endParaRPr/>
          </a:p>
        </p:txBody>
      </p:sp>
      <p:sp>
        <p:nvSpPr>
          <p:cNvPr id="794" name="Google Shape;794;p97"/>
          <p:cNvSpPr txBox="1">
            <a:spLocks noGrp="1"/>
          </p:cNvSpPr>
          <p:nvPr>
            <p:ph type="body" idx="1"/>
          </p:nvPr>
        </p:nvSpPr>
        <p:spPr>
          <a:xfrm>
            <a:off x="229754" y="879019"/>
            <a:ext cx="8866200" cy="4705200"/>
          </a:xfrm>
          <a:prstGeom prst="rect">
            <a:avLst/>
          </a:prstGeom>
          <a:noFill/>
          <a:ln>
            <a:noFill/>
          </a:ln>
        </p:spPr>
        <p:txBody>
          <a:bodyPr spcFirstLastPara="1" wrap="square" lIns="91425" tIns="45700" rIns="91425" bIns="45700" anchor="t" anchorCtr="0">
            <a:noAutofit/>
          </a:bodyPr>
          <a:lstStyle/>
          <a:p>
            <a:pPr marL="342900" lvl="0" indent="-200660" algn="l" rtl="0">
              <a:spcBef>
                <a:spcPts val="0"/>
              </a:spcBef>
              <a:spcAft>
                <a:spcPts val="0"/>
              </a:spcAft>
              <a:buSzPts val="2240"/>
              <a:buFont typeface="Verdana"/>
              <a:buNone/>
            </a:pPr>
            <a:endParaRPr dirty="0"/>
          </a:p>
          <a:p>
            <a:pPr marL="342900" lvl="0" indent="-342900">
              <a:spcBef>
                <a:spcPts val="400"/>
              </a:spcBef>
              <a:buSzPts val="1600"/>
            </a:pPr>
            <a:r>
              <a:rPr lang="en-US" sz="2000" dirty="0"/>
              <a:t>Africa has 10 Sections, 6 Sub-Sections and more than 6,000 active members across the continent’s 54 countries as of 2016. </a:t>
            </a:r>
          </a:p>
          <a:p>
            <a:pPr marL="342900" lvl="0" indent="-342900">
              <a:spcBef>
                <a:spcPts val="400"/>
              </a:spcBef>
              <a:buSzPts val="1600"/>
            </a:pPr>
            <a:r>
              <a:rPr lang="en-US" sz="2000" dirty="0"/>
              <a:t>Africa Council was approved in June 2018 and is now fully operational.</a:t>
            </a:r>
          </a:p>
          <a:p>
            <a:pPr marL="342900" lvl="0" indent="-342900" algn="l" rtl="0">
              <a:spcBef>
                <a:spcPts val="400"/>
              </a:spcBef>
              <a:spcAft>
                <a:spcPts val="0"/>
              </a:spcAft>
              <a:buSzPts val="1600"/>
              <a:buFont typeface="Verdana"/>
              <a:buChar char="•"/>
            </a:pPr>
            <a:r>
              <a:rPr lang="en-US" sz="2000" dirty="0" smtClean="0"/>
              <a:t>Its </a:t>
            </a:r>
            <a:r>
              <a:rPr lang="en-US" sz="2000" dirty="0"/>
              <a:t>primary responsibility is to be a centralized coordinating unit for IEEE activities in Africa. Other responsibilities are to </a:t>
            </a:r>
            <a:r>
              <a:rPr lang="en-US" sz="2000" dirty="0" smtClean="0"/>
              <a:t>provide:</a:t>
            </a:r>
          </a:p>
          <a:p>
            <a:pPr marL="742950" lvl="1" indent="-285750" algn="l" rtl="0">
              <a:spcBef>
                <a:spcPts val="360"/>
              </a:spcBef>
              <a:spcAft>
                <a:spcPts val="0"/>
              </a:spcAft>
              <a:buSzPts val="1800"/>
              <a:buFont typeface="Verdana"/>
              <a:buChar char="-"/>
            </a:pPr>
            <a:r>
              <a:rPr lang="en-US" sz="1800" dirty="0" smtClean="0"/>
              <a:t>Guidance </a:t>
            </a:r>
            <a:r>
              <a:rPr lang="en-US" sz="1800" dirty="0"/>
              <a:t>to the members on how to use IEEE’s tools, products and network to enhance the engineer in Africa.</a:t>
            </a:r>
            <a:endParaRPr dirty="0"/>
          </a:p>
          <a:p>
            <a:pPr marL="742950" lvl="1" indent="-285750" algn="l" rtl="0">
              <a:spcBef>
                <a:spcPts val="360"/>
              </a:spcBef>
              <a:spcAft>
                <a:spcPts val="0"/>
              </a:spcAft>
              <a:buSzPts val="1800"/>
              <a:buFont typeface="Verdana"/>
              <a:buChar char="-"/>
            </a:pPr>
            <a:r>
              <a:rPr lang="en-US" sz="1800" dirty="0"/>
              <a:t>A common voice for IEEE on the continent and provide an initial point of contact.</a:t>
            </a:r>
            <a:endParaRPr dirty="0"/>
          </a:p>
          <a:p>
            <a:pPr marL="742950" lvl="1" indent="-285750" algn="l" rtl="0">
              <a:spcBef>
                <a:spcPts val="360"/>
              </a:spcBef>
              <a:spcAft>
                <a:spcPts val="0"/>
              </a:spcAft>
              <a:buSzPts val="1800"/>
              <a:buFont typeface="Verdana"/>
              <a:buChar char="-"/>
            </a:pPr>
            <a:r>
              <a:rPr lang="en-US" sz="1800" dirty="0"/>
              <a:t>Volunteer development training to grow IEEE’s presence in Africa to benefit all volunteers</a:t>
            </a:r>
            <a:r>
              <a:rPr lang="en-US" sz="1800" dirty="0" smtClean="0"/>
              <a:t>.</a:t>
            </a:r>
          </a:p>
          <a:p>
            <a:pPr marL="342900" lvl="0" indent="-342900">
              <a:spcBef>
                <a:spcPts val="400"/>
              </a:spcBef>
              <a:buSzPts val="1600"/>
            </a:pPr>
            <a:r>
              <a:rPr lang="en-US" sz="2000" dirty="0" smtClean="0"/>
              <a:t>With </a:t>
            </a:r>
            <a:r>
              <a:rPr lang="en-US" sz="2000" dirty="0"/>
              <a:t>the Africa Council, it is easier to identify solutions to problems in Africa. More importantly, African volunteers will get more opportunities to know themselves,  network and share ideas and best practices for professional development.</a:t>
            </a:r>
            <a:endParaRPr dirty="0"/>
          </a:p>
          <a:p>
            <a:pPr marL="742950" lvl="1" indent="-120650" algn="l" rtl="0">
              <a:spcBef>
                <a:spcPts val="520"/>
              </a:spcBef>
              <a:spcAft>
                <a:spcPts val="0"/>
              </a:spcAft>
              <a:buSzPts val="2600"/>
              <a:buFont typeface="Verdana"/>
              <a:buNone/>
            </a:pPr>
            <a:endParaRPr dirty="0"/>
          </a:p>
        </p:txBody>
      </p:sp>
      <p:sp>
        <p:nvSpPr>
          <p:cNvPr id="795" name="Google Shape;795;p97"/>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98"/>
          <p:cNvSpPr txBox="1">
            <a:spLocks noGrp="1"/>
          </p:cNvSpPr>
          <p:nvPr>
            <p:ph type="title"/>
          </p:nvPr>
        </p:nvSpPr>
        <p:spPr>
          <a:xfrm>
            <a:off x="685800" y="609600"/>
            <a:ext cx="7900988"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What does R8 Committee do?</a:t>
            </a:r>
            <a:br>
              <a:rPr lang="en-US"/>
            </a:br>
            <a:endParaRPr sz="2800"/>
          </a:p>
        </p:txBody>
      </p:sp>
      <p:sp>
        <p:nvSpPr>
          <p:cNvPr id="803" name="Google Shape;803;p98"/>
          <p:cNvSpPr txBox="1">
            <a:spLocks noGrp="1"/>
          </p:cNvSpPr>
          <p:nvPr>
            <p:ph type="body" idx="1"/>
          </p:nvPr>
        </p:nvSpPr>
        <p:spPr>
          <a:xfrm>
            <a:off x="685800" y="1447800"/>
            <a:ext cx="7881938"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dirty="0"/>
              <a:t>Conducts </a:t>
            </a:r>
            <a:r>
              <a:rPr lang="en-US" sz="2000" b="1" dirty="0"/>
              <a:t>two annual meetings</a:t>
            </a:r>
            <a:r>
              <a:rPr lang="en-US" sz="2000" dirty="0"/>
              <a:t> with the Region’s leadership:</a:t>
            </a:r>
            <a:endParaRPr dirty="0"/>
          </a:p>
          <a:p>
            <a:pPr marL="742950" lvl="1" indent="-285750" algn="l" rtl="0">
              <a:spcBef>
                <a:spcPts val="400"/>
              </a:spcBef>
              <a:spcAft>
                <a:spcPts val="0"/>
              </a:spcAft>
              <a:buSzPts val="2000"/>
              <a:buFont typeface="Verdana"/>
              <a:buChar char="-"/>
            </a:pPr>
            <a:r>
              <a:rPr lang="en-US" sz="2000" dirty="0"/>
              <a:t>coordination of Region 8 business, </a:t>
            </a:r>
            <a:endParaRPr sz="2000" dirty="0"/>
          </a:p>
          <a:p>
            <a:pPr marL="742950" lvl="1" indent="-285750" algn="l" rtl="0">
              <a:spcBef>
                <a:spcPts val="400"/>
              </a:spcBef>
              <a:spcAft>
                <a:spcPts val="0"/>
              </a:spcAft>
              <a:buSzPts val="2000"/>
              <a:buChar char="-"/>
            </a:pPr>
            <a:r>
              <a:rPr lang="en-US" sz="2000" dirty="0"/>
              <a:t>ultimate decision body for matters under Region </a:t>
            </a:r>
            <a:r>
              <a:rPr lang="en-US" sz="2000" dirty="0" smtClean="0"/>
              <a:t>responsibility,</a:t>
            </a:r>
            <a:endParaRPr sz="2000" dirty="0"/>
          </a:p>
          <a:p>
            <a:pPr marL="742950" lvl="1" indent="-285750" algn="l" rtl="0">
              <a:spcBef>
                <a:spcPts val="400"/>
              </a:spcBef>
              <a:spcAft>
                <a:spcPts val="0"/>
              </a:spcAft>
              <a:buSzPts val="2000"/>
              <a:buFont typeface="Verdana"/>
              <a:buChar char="-"/>
            </a:pPr>
            <a:r>
              <a:rPr lang="en-US" sz="2000" dirty="0"/>
              <a:t>training for new volunteers.</a:t>
            </a:r>
            <a:endParaRPr dirty="0"/>
          </a:p>
          <a:p>
            <a:pPr marL="342900" lvl="0" indent="-342900" algn="l" rtl="0">
              <a:spcBef>
                <a:spcPts val="400"/>
              </a:spcBef>
              <a:spcAft>
                <a:spcPts val="0"/>
              </a:spcAft>
              <a:buSzPts val="1600"/>
              <a:buFont typeface="Verdana"/>
              <a:buChar char="▸"/>
            </a:pPr>
            <a:r>
              <a:rPr lang="en-US" sz="2000" dirty="0"/>
              <a:t>Supports activities of local Organizational Units. </a:t>
            </a:r>
            <a:endParaRPr dirty="0"/>
          </a:p>
          <a:p>
            <a:pPr marL="342900" lvl="0" indent="-342900" algn="l" rtl="0">
              <a:spcBef>
                <a:spcPts val="400"/>
              </a:spcBef>
              <a:spcAft>
                <a:spcPts val="0"/>
              </a:spcAft>
              <a:buSzPts val="1600"/>
              <a:buFont typeface="Verdana"/>
              <a:buChar char="▸"/>
            </a:pPr>
            <a:r>
              <a:rPr lang="en-US" sz="2000" dirty="0"/>
              <a:t>Coordinates meetings for technical and professional purposes in the Region.</a:t>
            </a:r>
            <a:endParaRPr dirty="0"/>
          </a:p>
          <a:p>
            <a:pPr marL="342900" lvl="0" indent="-342900" algn="l" rtl="0">
              <a:spcBef>
                <a:spcPts val="400"/>
              </a:spcBef>
              <a:spcAft>
                <a:spcPts val="0"/>
              </a:spcAft>
              <a:buSzPts val="1600"/>
              <a:buFont typeface="Verdana"/>
              <a:buChar char="▸"/>
            </a:pPr>
            <a:r>
              <a:rPr lang="en-US" sz="2000" dirty="0"/>
              <a:t>Coordinates student, Young Professionals and Women in Engineering events.</a:t>
            </a:r>
            <a:endParaRPr dirty="0"/>
          </a:p>
          <a:p>
            <a:pPr marL="342900" lvl="0" indent="-342900" algn="l" rtl="0">
              <a:spcBef>
                <a:spcPts val="400"/>
              </a:spcBef>
              <a:spcAft>
                <a:spcPts val="0"/>
              </a:spcAft>
              <a:buSzPts val="1600"/>
              <a:buFont typeface="Verdana"/>
              <a:buChar char="▸"/>
            </a:pPr>
            <a:r>
              <a:rPr lang="en-US" sz="2000" dirty="0"/>
              <a:t>Coordinates activities between R8 entities and Organizational Units from outside the Region.</a:t>
            </a:r>
            <a:endParaRPr dirty="0"/>
          </a:p>
          <a:p>
            <a:pPr marL="342900" lvl="0" indent="-342900" algn="l" rtl="0">
              <a:spcBef>
                <a:spcPts val="400"/>
              </a:spcBef>
              <a:spcAft>
                <a:spcPts val="0"/>
              </a:spcAft>
              <a:buSzPts val="1600"/>
              <a:buFont typeface="Verdana"/>
              <a:buChar char="▸"/>
            </a:pPr>
            <a:r>
              <a:rPr lang="en-US" sz="2000" dirty="0"/>
              <a:t>Engages in member development. </a:t>
            </a:r>
            <a:endParaRPr dirty="0"/>
          </a:p>
          <a:p>
            <a:pPr marL="342900" lvl="0" indent="-342900" algn="l" rtl="0">
              <a:spcBef>
                <a:spcPts val="400"/>
              </a:spcBef>
              <a:spcAft>
                <a:spcPts val="0"/>
              </a:spcAft>
              <a:buSzPts val="1600"/>
              <a:buFont typeface="Verdana"/>
              <a:buChar char="▸"/>
            </a:pPr>
            <a:r>
              <a:rPr lang="en-US" sz="2000" dirty="0"/>
              <a:t>Web site: </a:t>
            </a:r>
            <a:r>
              <a:rPr lang="en-US" sz="2000" b="1" u="sng" dirty="0">
                <a:solidFill>
                  <a:schemeClr val="hlink"/>
                </a:solidFill>
                <a:hlinkClick r:id="rId3"/>
              </a:rPr>
              <a:t>www.ieeer8.org</a:t>
            </a:r>
            <a:r>
              <a:rPr lang="en-US" sz="2000" dirty="0"/>
              <a:t> </a:t>
            </a:r>
            <a:endParaRPr sz="2000" b="1" dirty="0"/>
          </a:p>
        </p:txBody>
      </p:sp>
      <p:sp>
        <p:nvSpPr>
          <p:cNvPr id="804" name="Google Shape;804;p98"/>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43</a:t>
            </a:fld>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4488"/>
            <a:ext cx="2268264" cy="8889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0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0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0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0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99"/>
          <p:cNvSpPr txBox="1">
            <a:spLocks noGrp="1"/>
          </p:cNvSpPr>
          <p:nvPr>
            <p:ph type="title"/>
          </p:nvPr>
        </p:nvSpPr>
        <p:spPr>
          <a:xfrm>
            <a:off x="629656" y="457200"/>
            <a:ext cx="4876800" cy="609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R8 Conferences</a:t>
            </a:r>
            <a:endParaRPr/>
          </a:p>
        </p:txBody>
      </p:sp>
      <p:sp>
        <p:nvSpPr>
          <p:cNvPr id="810" name="Google Shape;810;p99"/>
          <p:cNvSpPr txBox="1">
            <a:spLocks noGrp="1"/>
          </p:cNvSpPr>
          <p:nvPr>
            <p:ph type="body" idx="1"/>
          </p:nvPr>
        </p:nvSpPr>
        <p:spPr>
          <a:xfrm>
            <a:off x="304800" y="1219200"/>
            <a:ext cx="2282400" cy="4876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240"/>
              <a:buFont typeface="Verdana"/>
              <a:buChar char="•"/>
            </a:pPr>
            <a:r>
              <a:rPr lang="en-US" dirty="0" err="1"/>
              <a:t>EuroCon</a:t>
            </a:r>
            <a:endParaRPr dirty="0"/>
          </a:p>
          <a:p>
            <a:pPr marL="342900" lvl="0" indent="-342900" algn="l" rtl="0">
              <a:spcBef>
                <a:spcPts val="560"/>
              </a:spcBef>
              <a:spcAft>
                <a:spcPts val="0"/>
              </a:spcAft>
              <a:buSzPts val="2240"/>
              <a:buFont typeface="Verdana"/>
              <a:buChar char="•"/>
            </a:pPr>
            <a:r>
              <a:rPr lang="en-US" dirty="0" err="1"/>
              <a:t>MeleCon</a:t>
            </a:r>
            <a:endParaRPr dirty="0"/>
          </a:p>
          <a:p>
            <a:pPr marL="342900" lvl="0" indent="-342900" algn="l" rtl="0">
              <a:spcBef>
                <a:spcPts val="560"/>
              </a:spcBef>
              <a:spcAft>
                <a:spcPts val="0"/>
              </a:spcAft>
              <a:buSzPts val="2240"/>
              <a:buFont typeface="Verdana"/>
              <a:buChar char="•"/>
            </a:pPr>
            <a:r>
              <a:rPr lang="en-US" dirty="0" err="1"/>
              <a:t>AfriCon</a:t>
            </a:r>
            <a:endParaRPr dirty="0"/>
          </a:p>
          <a:p>
            <a:pPr marL="342900" lvl="0" indent="-342900" algn="l" rtl="0">
              <a:spcBef>
                <a:spcPts val="560"/>
              </a:spcBef>
              <a:spcAft>
                <a:spcPts val="0"/>
              </a:spcAft>
              <a:buSzPts val="2240"/>
              <a:buFont typeface="Verdana"/>
              <a:buChar char="•"/>
            </a:pPr>
            <a:r>
              <a:rPr lang="en-US" dirty="0" err="1"/>
              <a:t>EnergyCon</a:t>
            </a:r>
            <a:endParaRPr dirty="0"/>
          </a:p>
          <a:p>
            <a:pPr marL="342900" lvl="0" indent="-342900" algn="l" rtl="0">
              <a:spcBef>
                <a:spcPts val="560"/>
              </a:spcBef>
              <a:spcAft>
                <a:spcPts val="0"/>
              </a:spcAft>
              <a:buSzPts val="2240"/>
              <a:buFont typeface="Verdana"/>
              <a:buChar char="•"/>
            </a:pPr>
            <a:r>
              <a:rPr lang="en-US" dirty="0" err="1"/>
              <a:t>HistelCon</a:t>
            </a:r>
            <a:endParaRPr dirty="0"/>
          </a:p>
          <a:p>
            <a:pPr marL="342900" lvl="0" indent="-342900" algn="l" rtl="0">
              <a:spcBef>
                <a:spcPts val="560"/>
              </a:spcBef>
              <a:spcAft>
                <a:spcPts val="0"/>
              </a:spcAft>
              <a:buSzPts val="2240"/>
              <a:buFont typeface="Verdana"/>
              <a:buChar char="•"/>
            </a:pPr>
            <a:r>
              <a:rPr lang="en-US" dirty="0"/>
              <a:t>Approximately 300 IEEE conferences in Region 8 every year:</a:t>
            </a:r>
            <a:endParaRPr dirty="0"/>
          </a:p>
          <a:p>
            <a:pPr marL="457200" lvl="1" indent="0" algn="l" rtl="0">
              <a:spcBef>
                <a:spcPts val="520"/>
              </a:spcBef>
              <a:spcAft>
                <a:spcPts val="0"/>
              </a:spcAft>
              <a:buSzPts val="2600"/>
              <a:buNone/>
            </a:pPr>
            <a:r>
              <a:rPr lang="en-US" dirty="0"/>
              <a:t>Some of them technically co-sponsored. </a:t>
            </a:r>
            <a:endParaRPr dirty="0"/>
          </a:p>
        </p:txBody>
      </p:sp>
      <p:sp>
        <p:nvSpPr>
          <p:cNvPr id="811" name="Google Shape;811;p99"/>
          <p:cNvSpPr txBox="1">
            <a:spLocks noGrp="1"/>
          </p:cNvSpPr>
          <p:nvPr>
            <p:ph type="sldNum" idx="12"/>
          </p:nvPr>
        </p:nvSpPr>
        <p:spPr>
          <a:xfrm>
            <a:off x="593536" y="6172200"/>
            <a:ext cx="3124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44</a:t>
            </a:fld>
            <a:endParaRPr/>
          </a:p>
        </p:txBody>
      </p:sp>
      <p:pic>
        <p:nvPicPr>
          <p:cNvPr id="812" name="Google Shape;812;p99" descr="CIMG1256_popr"/>
          <p:cNvPicPr preferRelativeResize="0"/>
          <p:nvPr/>
        </p:nvPicPr>
        <p:blipFill rotWithShape="1">
          <a:blip r:embed="rId3">
            <a:alphaModFix/>
          </a:blip>
          <a:srcRect/>
          <a:stretch/>
        </p:blipFill>
        <p:spPr>
          <a:xfrm>
            <a:off x="2514600" y="2973388"/>
            <a:ext cx="6364287" cy="1979612"/>
          </a:xfrm>
          <a:prstGeom prst="rect">
            <a:avLst/>
          </a:prstGeom>
          <a:solidFill>
            <a:srgbClr val="ECECEC"/>
          </a:solidFill>
          <a:ln w="101600" cap="sq" cmpd="sng">
            <a:solidFill>
              <a:srgbClr val="FDFDFD"/>
            </a:solidFill>
            <a:prstDash val="solid"/>
            <a:miter lim="800000"/>
            <a:headEnd type="none" w="sm" len="sm"/>
            <a:tailEnd type="none" w="sm" len="sm"/>
          </a:ln>
          <a:effectLst>
            <a:outerShdw blurRad="57150" dist="37500" dir="7560000" sy="98000" kx="110000" ky="200000" algn="tl" rotWithShape="0">
              <a:srgbClr val="000000">
                <a:alpha val="20000"/>
              </a:srgbClr>
            </a:outerShdw>
          </a:effectLst>
        </p:spPr>
      </p:pic>
      <p:pic>
        <p:nvPicPr>
          <p:cNvPr id="813" name="Google Shape;813;p99"/>
          <p:cNvPicPr preferRelativeResize="0"/>
          <p:nvPr/>
        </p:nvPicPr>
        <p:blipFill rotWithShape="1">
          <a:blip r:embed="rId4">
            <a:alphaModFix/>
          </a:blip>
          <a:srcRect r="3378"/>
          <a:stretch/>
        </p:blipFill>
        <p:spPr>
          <a:xfrm>
            <a:off x="5410200" y="304800"/>
            <a:ext cx="3549650" cy="2443163"/>
          </a:xfrm>
          <a:prstGeom prst="rect">
            <a:avLst/>
          </a:prstGeom>
          <a:solidFill>
            <a:srgbClr val="ECECEC"/>
          </a:solidFill>
          <a:ln w="101600" cap="sq" cmpd="sng">
            <a:solidFill>
              <a:srgbClr val="FDFDFD"/>
            </a:solidFill>
            <a:prstDash val="solid"/>
            <a:miter lim="800000"/>
            <a:headEnd type="none" w="sm" len="sm"/>
            <a:tailEnd type="none" w="sm" len="sm"/>
          </a:ln>
          <a:effectLst>
            <a:outerShdw blurRad="57150" dist="37500" dir="7560000" sy="98000" kx="110000" ky="200000" algn="tl" rotWithShape="0">
              <a:srgbClr val="000000">
                <a:alpha val="20000"/>
              </a:srgbClr>
            </a:outerShdw>
          </a:effectLst>
        </p:spPr>
      </p:pic>
      <p:pic>
        <p:nvPicPr>
          <p:cNvPr id="814" name="Google Shape;814;p99" descr="C:\Users\oem\AppData\Local\Temp\BLJ_3968-1.JPG"/>
          <p:cNvPicPr preferRelativeResize="0"/>
          <p:nvPr/>
        </p:nvPicPr>
        <p:blipFill rotWithShape="1">
          <a:blip r:embed="rId5">
            <a:alphaModFix/>
          </a:blip>
          <a:srcRect/>
          <a:stretch/>
        </p:blipFill>
        <p:spPr>
          <a:xfrm>
            <a:off x="2895600" y="1301750"/>
            <a:ext cx="2971800" cy="1974850"/>
          </a:xfrm>
          <a:prstGeom prst="rect">
            <a:avLst/>
          </a:prstGeom>
          <a:solidFill>
            <a:srgbClr val="ECECEC"/>
          </a:solidFill>
          <a:ln w="101600" cap="sq" cmpd="sng">
            <a:solidFill>
              <a:srgbClr val="FDFDFD"/>
            </a:solidFill>
            <a:prstDash val="solid"/>
            <a:miter lim="800000"/>
            <a:headEnd type="none" w="sm" len="sm"/>
            <a:tailEnd type="none" w="sm" len="sm"/>
          </a:ln>
          <a:effectLst>
            <a:outerShdw blurRad="57150" dist="37500" dir="7560000" sy="98000" kx="110000" ky="200000" algn="tl" rotWithShape="0">
              <a:srgbClr val="000000">
                <a:alpha val="20000"/>
              </a:srgbClr>
            </a:outerShdw>
          </a:effectLst>
        </p:spPr>
      </p:pic>
      <p:pic>
        <p:nvPicPr>
          <p:cNvPr id="815" name="Google Shape;815;p99"/>
          <p:cNvPicPr preferRelativeResize="0"/>
          <p:nvPr/>
        </p:nvPicPr>
        <p:blipFill rotWithShape="1">
          <a:blip r:embed="rId4">
            <a:alphaModFix/>
          </a:blip>
          <a:srcRect r="3378"/>
          <a:stretch/>
        </p:blipFill>
        <p:spPr>
          <a:xfrm>
            <a:off x="5410200" y="304799"/>
            <a:ext cx="3549650" cy="2443163"/>
          </a:xfrm>
          <a:prstGeom prst="rect">
            <a:avLst/>
          </a:prstGeom>
          <a:solidFill>
            <a:srgbClr val="ECECEC"/>
          </a:solidFill>
          <a:ln w="101600" cap="sq" cmpd="sng">
            <a:solidFill>
              <a:srgbClr val="FDFDFD"/>
            </a:solidFill>
            <a:prstDash val="solid"/>
            <a:miter lim="800000"/>
            <a:headEnd type="none" w="sm" len="sm"/>
            <a:tailEnd type="none" w="sm" len="sm"/>
          </a:ln>
          <a:effectLst>
            <a:outerShdw blurRad="57150" dist="37500" dir="7560000" sy="98000" kx="110000" ky="200000" algn="tl" rotWithShape="0">
              <a:srgbClr val="000000">
                <a:alpha val="20000"/>
              </a:srgbClr>
            </a:outerShdw>
          </a:effectLst>
        </p:spPr>
      </p:pic>
      <p:pic>
        <p:nvPicPr>
          <p:cNvPr id="816" name="Google Shape;816;p99" descr="C:\Users\oem\AppData\Local\Temp\BLJ_3968-1.JPG"/>
          <p:cNvPicPr preferRelativeResize="0"/>
          <p:nvPr/>
        </p:nvPicPr>
        <p:blipFill rotWithShape="1">
          <a:blip r:embed="rId5">
            <a:alphaModFix/>
          </a:blip>
          <a:srcRect/>
          <a:stretch/>
        </p:blipFill>
        <p:spPr>
          <a:xfrm>
            <a:off x="2895600" y="1301749"/>
            <a:ext cx="2971800" cy="1974850"/>
          </a:xfrm>
          <a:prstGeom prst="rect">
            <a:avLst/>
          </a:prstGeom>
          <a:solidFill>
            <a:srgbClr val="ECECEC"/>
          </a:solidFill>
          <a:ln w="101600" cap="sq" cmpd="sng">
            <a:solidFill>
              <a:srgbClr val="FDFDFD"/>
            </a:solidFill>
            <a:prstDash val="solid"/>
            <a:miter lim="800000"/>
            <a:headEnd type="none" w="sm" len="sm"/>
            <a:tailEnd type="none" w="sm" len="sm"/>
          </a:ln>
          <a:effectLst>
            <a:outerShdw blurRad="57150" dist="37500" dir="7560000" sy="98000" kx="110000" ky="200000" algn="tl" rotWithShape="0">
              <a:srgbClr val="000000">
                <a:alpha val="2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102"/>
          <p:cNvSpPr txBox="1">
            <a:spLocks noGrp="1"/>
          </p:cNvSpPr>
          <p:nvPr>
            <p:ph type="title"/>
          </p:nvPr>
        </p:nvSpPr>
        <p:spPr>
          <a:xfrm>
            <a:off x="685799" y="609600"/>
            <a:ext cx="8157411"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dirty="0" smtClean="0"/>
              <a:t>Coming R8 Flagship Conferences</a:t>
            </a:r>
            <a:endParaRPr sz="2800" dirty="0"/>
          </a:p>
        </p:txBody>
      </p:sp>
      <p:sp>
        <p:nvSpPr>
          <p:cNvPr id="838" name="Google Shape;838;p102"/>
          <p:cNvSpPr txBox="1">
            <a:spLocks noGrp="1"/>
          </p:cNvSpPr>
          <p:nvPr>
            <p:ph type="body" idx="1"/>
          </p:nvPr>
        </p:nvSpPr>
        <p:spPr>
          <a:xfrm>
            <a:off x="685799" y="1447800"/>
            <a:ext cx="8157411" cy="4648200"/>
          </a:xfrm>
          <a:prstGeom prst="rect">
            <a:avLst/>
          </a:prstGeom>
          <a:noFill/>
          <a:ln>
            <a:noFill/>
          </a:ln>
        </p:spPr>
        <p:txBody>
          <a:bodyPr spcFirstLastPara="1" wrap="square" lIns="91425" tIns="45700" rIns="91425" bIns="45700" anchor="t" anchorCtr="0">
            <a:noAutofit/>
          </a:bodyPr>
          <a:lstStyle/>
          <a:p>
            <a:pPr marL="342900" lvl="0" indent="-373380">
              <a:spcBef>
                <a:spcPts val="480"/>
              </a:spcBef>
              <a:buSzPts val="2400"/>
            </a:pPr>
            <a:r>
              <a:rPr lang="en-US" sz="2400" dirty="0"/>
              <a:t>EUROCON 2021, July 2021, </a:t>
            </a:r>
            <a:r>
              <a:rPr lang="en-US" sz="2400" dirty="0" err="1"/>
              <a:t>Lviv</a:t>
            </a:r>
            <a:r>
              <a:rPr lang="en-US" sz="2400" dirty="0"/>
              <a:t>, Ukraine (online conference)</a:t>
            </a:r>
          </a:p>
          <a:p>
            <a:pPr marL="342900" indent="-373380">
              <a:spcBef>
                <a:spcPts val="480"/>
              </a:spcBef>
              <a:buSzPts val="2400"/>
            </a:pPr>
            <a:r>
              <a:rPr lang="en-US" sz="2400" dirty="0"/>
              <a:t>HISTELCON 2021, August 2021, Moscow, Russia</a:t>
            </a:r>
          </a:p>
          <a:p>
            <a:pPr marL="342900" lvl="0" indent="-373380">
              <a:spcBef>
                <a:spcPts val="480"/>
              </a:spcBef>
              <a:buSzPts val="2400"/>
            </a:pPr>
            <a:r>
              <a:rPr lang="en-US" sz="2400" dirty="0" smtClean="0"/>
              <a:t>AFRICON</a:t>
            </a:r>
            <a:r>
              <a:rPr lang="en-US" sz="2400" dirty="0"/>
              <a:t> 2021, September 2021, Arusha, Tanzania</a:t>
            </a:r>
          </a:p>
          <a:p>
            <a:pPr marL="342900" lvl="0" indent="-373380">
              <a:spcBef>
                <a:spcPts val="480"/>
              </a:spcBef>
              <a:buSzPts val="2400"/>
            </a:pPr>
            <a:r>
              <a:rPr lang="en-US" sz="2400" dirty="0"/>
              <a:t>International Humanitarian Technology Conference (IHTC) 2021, December 2021, Brighton, United Kingdom (online conference)</a:t>
            </a:r>
          </a:p>
          <a:p>
            <a:pPr marL="342900" indent="-373380">
              <a:spcBef>
                <a:spcPts val="480"/>
              </a:spcBef>
              <a:buSzPts val="2400"/>
            </a:pPr>
            <a:r>
              <a:rPr lang="en-US" sz="2400" dirty="0" smtClean="0"/>
              <a:t>ENERGYCON </a:t>
            </a:r>
            <a:r>
              <a:rPr lang="en-US" sz="2400" dirty="0"/>
              <a:t>2022, May 2022, Riga, Latvia</a:t>
            </a:r>
          </a:p>
          <a:p>
            <a:pPr marL="342900" lvl="0" indent="-373380" algn="l" rtl="0">
              <a:spcBef>
                <a:spcPts val="480"/>
              </a:spcBef>
              <a:spcAft>
                <a:spcPts val="0"/>
              </a:spcAft>
              <a:buSzPts val="2400"/>
              <a:buChar char="▸"/>
            </a:pPr>
            <a:r>
              <a:rPr lang="en-US" sz="2400" dirty="0" smtClean="0"/>
              <a:t>MELECON 2022</a:t>
            </a:r>
            <a:r>
              <a:rPr lang="en-US" sz="2400" dirty="0"/>
              <a:t>, </a:t>
            </a:r>
            <a:r>
              <a:rPr lang="en-US" sz="2400" dirty="0" smtClean="0"/>
              <a:t>June 2022, Palermo</a:t>
            </a:r>
            <a:r>
              <a:rPr lang="en-US" sz="2400" dirty="0"/>
              <a:t>, Italy</a:t>
            </a:r>
            <a:endParaRPr sz="2400" dirty="0"/>
          </a:p>
          <a:p>
            <a:pPr marL="0" lvl="0" indent="0" algn="l" rtl="0">
              <a:spcBef>
                <a:spcPts val="480"/>
              </a:spcBef>
              <a:spcAft>
                <a:spcPts val="0"/>
              </a:spcAft>
              <a:buSzPts val="1920"/>
              <a:buFont typeface="Verdana"/>
              <a:buNone/>
            </a:pPr>
            <a:endParaRPr sz="2400" dirty="0"/>
          </a:p>
          <a:p>
            <a:pPr marL="342900" lvl="0" indent="-342900" algn="l" rtl="0">
              <a:spcBef>
                <a:spcPts val="400"/>
              </a:spcBef>
              <a:spcAft>
                <a:spcPts val="0"/>
              </a:spcAft>
              <a:buSzPts val="1600"/>
              <a:buFont typeface="Verdana"/>
              <a:buNone/>
            </a:pPr>
            <a:r>
              <a:rPr lang="en-US" sz="2000" dirty="0"/>
              <a:t>	</a:t>
            </a:r>
            <a:endParaRPr dirty="0"/>
          </a:p>
          <a:p>
            <a:pPr marL="342900" lvl="0" indent="-342900" algn="l" rtl="0">
              <a:spcBef>
                <a:spcPts val="400"/>
              </a:spcBef>
              <a:spcAft>
                <a:spcPts val="0"/>
              </a:spcAft>
              <a:buSzPts val="1600"/>
              <a:buFont typeface="Verdana"/>
              <a:buNone/>
            </a:pPr>
            <a:endParaRPr sz="2000" dirty="0"/>
          </a:p>
          <a:p>
            <a:pPr marL="342900" lvl="0" indent="-200660" algn="l" rtl="0">
              <a:spcBef>
                <a:spcPts val="560"/>
              </a:spcBef>
              <a:spcAft>
                <a:spcPts val="0"/>
              </a:spcAft>
              <a:buSzPts val="2240"/>
              <a:buFont typeface="Verdana"/>
              <a:buNone/>
            </a:pPr>
            <a:endParaRPr dirty="0"/>
          </a:p>
        </p:txBody>
      </p:sp>
      <p:sp>
        <p:nvSpPr>
          <p:cNvPr id="839" name="Google Shape;839;p102"/>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3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3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3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10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Sponsoring Conferences</a:t>
            </a:r>
            <a:br>
              <a:rPr lang="en-US"/>
            </a:br>
            <a:endParaRPr sz="2800"/>
          </a:p>
        </p:txBody>
      </p:sp>
      <p:sp>
        <p:nvSpPr>
          <p:cNvPr id="847" name="Google Shape;847;p103"/>
          <p:cNvSpPr txBox="1">
            <a:spLocks noGrp="1"/>
          </p:cNvSpPr>
          <p:nvPr>
            <p:ph type="body" idx="1"/>
          </p:nvPr>
        </p:nvSpPr>
        <p:spPr>
          <a:xfrm>
            <a:off x="437350" y="1447800"/>
            <a:ext cx="83538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600"/>
              </a:spcBef>
              <a:spcAft>
                <a:spcPts val="0"/>
              </a:spcAft>
              <a:buSzPts val="1600"/>
              <a:buFont typeface="Verdana"/>
              <a:buChar char="▸"/>
            </a:pPr>
            <a:r>
              <a:rPr lang="en-US" sz="2000" dirty="0" smtClean="0"/>
              <a:t>Sections can sponsor conferences. </a:t>
            </a:r>
          </a:p>
          <a:p>
            <a:pPr marL="342900" lvl="0" indent="-342900">
              <a:spcBef>
                <a:spcPts val="600"/>
              </a:spcBef>
              <a:buSzPts val="1600"/>
              <a:buFont typeface="Verdana"/>
              <a:buChar char="▸"/>
            </a:pPr>
            <a:r>
              <a:rPr lang="en-US" sz="2000" dirty="0" smtClean="0"/>
              <a:t>Sections can co-sponsor or technically co-sponsor conference, but only with non-for-profit entities</a:t>
            </a:r>
          </a:p>
          <a:p>
            <a:pPr marL="342900" lvl="0" indent="-342900" algn="l" rtl="0">
              <a:spcBef>
                <a:spcPts val="600"/>
              </a:spcBef>
              <a:spcAft>
                <a:spcPts val="0"/>
              </a:spcAft>
              <a:buSzPts val="1600"/>
              <a:buFont typeface="Verdana"/>
              <a:buChar char="▸"/>
            </a:pPr>
            <a:r>
              <a:rPr lang="en-US" sz="2000" dirty="0" smtClean="0"/>
              <a:t>For co-sponsored and technically co-sponsored conferences, the Section must sign a Memorandum of Understanding with the other parties. </a:t>
            </a:r>
            <a:endParaRPr sz="2000" dirty="0" smtClean="0"/>
          </a:p>
          <a:p>
            <a:pPr marL="342900" lvl="0" indent="-342900" algn="l" rtl="0">
              <a:spcBef>
                <a:spcPts val="600"/>
              </a:spcBef>
              <a:spcAft>
                <a:spcPts val="0"/>
              </a:spcAft>
              <a:buSzPts val="1600"/>
              <a:buFont typeface="Verdana"/>
              <a:buChar char="▸"/>
            </a:pPr>
            <a:r>
              <a:rPr lang="en-US" sz="2000" dirty="0" smtClean="0"/>
              <a:t>The decision to sponsor, co-sponsor or technically co-sponsor a conference must be recorded in the Section's meeting minutes. Review the application for sponsorship to make sure that the conference is a success and the quality is high. </a:t>
            </a:r>
            <a:endParaRPr sz="2000" dirty="0" smtClean="0"/>
          </a:p>
          <a:p>
            <a:pPr marL="342900" lvl="0" indent="-342900" algn="l" rtl="0">
              <a:spcBef>
                <a:spcPts val="600"/>
              </a:spcBef>
              <a:spcAft>
                <a:spcPts val="0"/>
              </a:spcAft>
              <a:buSzPts val="1600"/>
              <a:buFont typeface="Verdana"/>
              <a:buChar char="▸"/>
            </a:pPr>
            <a:r>
              <a:rPr lang="en-US" sz="2000" dirty="0" smtClean="0"/>
              <a:t>The Section should participate in the conference to gauge quality. </a:t>
            </a:r>
            <a:endParaRPr sz="2000" dirty="0" smtClean="0"/>
          </a:p>
          <a:p>
            <a:pPr marL="342900" lvl="0" indent="-342900" algn="l" rtl="0">
              <a:spcBef>
                <a:spcPts val="600"/>
              </a:spcBef>
              <a:spcAft>
                <a:spcPts val="0"/>
              </a:spcAft>
              <a:buSzPts val="1600"/>
              <a:buFont typeface="Verdana"/>
              <a:buChar char="▸"/>
            </a:pPr>
            <a:r>
              <a:rPr lang="en-US" sz="2000" dirty="0" smtClean="0"/>
              <a:t>If the Section needs advice, contact Region 8 Conference Coordinator.</a:t>
            </a:r>
            <a:endParaRPr sz="2000" dirty="0" smtClean="0"/>
          </a:p>
          <a:p>
            <a:pPr marL="342900" lvl="0" indent="-342900" algn="l" rtl="0">
              <a:spcBef>
                <a:spcPts val="600"/>
              </a:spcBef>
              <a:spcAft>
                <a:spcPts val="0"/>
              </a:spcAft>
              <a:buSzPts val="1600"/>
              <a:buFont typeface="Verdana"/>
              <a:buChar char="▸"/>
            </a:pPr>
            <a:r>
              <a:rPr lang="en-US" sz="2000" u="sng" dirty="0" smtClean="0">
                <a:solidFill>
                  <a:schemeClr val="hlink"/>
                </a:solidFill>
                <a:hlinkClick r:id="rId3"/>
              </a:rPr>
              <a:t>www.ieeer8.org/category/technical-activities/conference-coordination/</a:t>
            </a:r>
            <a:endParaRPr sz="2000" dirty="0"/>
          </a:p>
        </p:txBody>
      </p:sp>
      <p:sp>
        <p:nvSpPr>
          <p:cNvPr id="848" name="Google Shape;848;p103"/>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4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4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104"/>
          <p:cNvSpPr txBox="1">
            <a:spLocks noGrp="1"/>
          </p:cNvSpPr>
          <p:nvPr>
            <p:ph type="title"/>
          </p:nvPr>
        </p:nvSpPr>
        <p:spPr>
          <a:xfrm>
            <a:off x="1" y="609600"/>
            <a:ext cx="91440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dirty="0" smtClean="0"/>
              <a:t>New Technical </a:t>
            </a:r>
            <a:r>
              <a:rPr lang="en-US" dirty="0"/>
              <a:t>Co-Sponsor (TCS) Fee </a:t>
            </a:r>
            <a:br>
              <a:rPr lang="en-US" dirty="0"/>
            </a:br>
            <a:endParaRPr sz="2800" dirty="0"/>
          </a:p>
        </p:txBody>
      </p:sp>
      <p:sp>
        <p:nvSpPr>
          <p:cNvPr id="856" name="Google Shape;856;p104"/>
          <p:cNvSpPr txBox="1">
            <a:spLocks noGrp="1"/>
          </p:cNvSpPr>
          <p:nvPr>
            <p:ph type="body" idx="1"/>
          </p:nvPr>
        </p:nvSpPr>
        <p:spPr>
          <a:xfrm>
            <a:off x="685800" y="1434353"/>
            <a:ext cx="77724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920"/>
              <a:buFont typeface="Verdana"/>
              <a:buChar char="▸"/>
            </a:pPr>
            <a:r>
              <a:rPr lang="en-US" sz="2000" dirty="0"/>
              <a:t>For all conferences starting 1 January 2021 or later, in which an MGA Geographic Unit is a technical co-sponsor and there is no IEEE financial sponsorship, the MGA TCS Fee policy shall apply. </a:t>
            </a:r>
            <a:endParaRPr sz="2000" dirty="0"/>
          </a:p>
          <a:p>
            <a:pPr marL="742950" lvl="1" indent="-285750" algn="l" rtl="0">
              <a:spcBef>
                <a:spcPts val="400"/>
              </a:spcBef>
              <a:spcAft>
                <a:spcPts val="0"/>
              </a:spcAft>
              <a:buSzPts val="2000"/>
              <a:buFont typeface="Verdana"/>
              <a:buChar char="-"/>
            </a:pPr>
            <a:r>
              <a:rPr lang="en-US" sz="2000" dirty="0"/>
              <a:t>This fee is $1500 per TCS conference, and $22 per paper </a:t>
            </a:r>
            <a:r>
              <a:rPr lang="en-US" sz="2000" dirty="0" smtClean="0"/>
              <a:t>submitted to </a:t>
            </a:r>
            <a:r>
              <a:rPr lang="en-US" sz="2000" dirty="0"/>
              <a:t>IEEE </a:t>
            </a:r>
            <a:r>
              <a:rPr lang="en-US" sz="2000" dirty="0" err="1"/>
              <a:t>Xplore</a:t>
            </a:r>
            <a:r>
              <a:rPr lang="en-US" sz="2000" dirty="0"/>
              <a:t>. </a:t>
            </a:r>
            <a:endParaRPr sz="2000" dirty="0"/>
          </a:p>
          <a:p>
            <a:pPr marL="742950" lvl="1" indent="-285750" algn="l" rtl="0">
              <a:spcBef>
                <a:spcPts val="400"/>
              </a:spcBef>
              <a:spcAft>
                <a:spcPts val="0"/>
              </a:spcAft>
              <a:buSzPts val="2000"/>
              <a:buFont typeface="Verdana"/>
              <a:buChar char="-"/>
            </a:pPr>
            <a:r>
              <a:rPr lang="en-US" sz="2000" dirty="0"/>
              <a:t>If multiple IEEE Organizational Units (OUs) technically co-sponsor the same conference, the fee will be divided equally between all IEEE </a:t>
            </a:r>
            <a:r>
              <a:rPr lang="en-US" sz="2000" dirty="0" smtClean="0"/>
              <a:t>sponsors (</a:t>
            </a:r>
            <a:r>
              <a:rPr lang="en-US" sz="2000" dirty="0"/>
              <a:t>i.e.: Society, </a:t>
            </a:r>
            <a:r>
              <a:rPr lang="en-US" sz="2000" dirty="0" smtClean="0"/>
              <a:t>Technical Council</a:t>
            </a:r>
            <a:r>
              <a:rPr lang="en-US" sz="2000" dirty="0"/>
              <a:t>, MGA Geographic Units). </a:t>
            </a:r>
            <a:endParaRPr sz="2000" dirty="0"/>
          </a:p>
          <a:p>
            <a:pPr marL="742950" lvl="1" indent="-285750" algn="l" rtl="0">
              <a:spcBef>
                <a:spcPts val="400"/>
              </a:spcBef>
              <a:spcAft>
                <a:spcPts val="0"/>
              </a:spcAft>
              <a:buSzPts val="2000"/>
              <a:buFont typeface="Verdana"/>
              <a:buChar char="-"/>
            </a:pPr>
            <a:r>
              <a:rPr lang="en-US" sz="2000" dirty="0"/>
              <a:t>MGA Geographic Units will have the option to bill the TCS fees directly to the Conference. </a:t>
            </a:r>
            <a:endParaRPr dirty="0"/>
          </a:p>
        </p:txBody>
      </p:sp>
      <p:sp>
        <p:nvSpPr>
          <p:cNvPr id="857" name="Google Shape;857;p104"/>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105"/>
          <p:cNvSpPr txBox="1">
            <a:spLocks noGrp="1"/>
          </p:cNvSpPr>
          <p:nvPr>
            <p:ph type="body" idx="1"/>
          </p:nvPr>
        </p:nvSpPr>
        <p:spPr>
          <a:xfrm>
            <a:off x="632012" y="1259542"/>
            <a:ext cx="8152022"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1200"/>
              </a:spcBef>
              <a:spcAft>
                <a:spcPts val="0"/>
              </a:spcAft>
              <a:buSzPts val="1920"/>
              <a:buFont typeface="Verdana"/>
              <a:buChar char="▸"/>
            </a:pPr>
            <a:r>
              <a:rPr lang="en-US" sz="2400" dirty="0" smtClean="0"/>
              <a:t>Communications and Publications</a:t>
            </a:r>
          </a:p>
          <a:p>
            <a:pPr marL="342900" lvl="0" indent="-342900" algn="l" rtl="0">
              <a:spcBef>
                <a:spcPts val="1200"/>
              </a:spcBef>
              <a:spcAft>
                <a:spcPts val="0"/>
              </a:spcAft>
              <a:buSzPts val="1920"/>
              <a:buFont typeface="Verdana"/>
              <a:buChar char="▸"/>
            </a:pPr>
            <a:r>
              <a:rPr lang="en-US" sz="2400" dirty="0" smtClean="0"/>
              <a:t>Professional and educational activities</a:t>
            </a:r>
          </a:p>
          <a:p>
            <a:pPr marL="342900" lvl="0" indent="-342900" algn="l" rtl="0">
              <a:spcBef>
                <a:spcPts val="1200"/>
              </a:spcBef>
              <a:spcAft>
                <a:spcPts val="0"/>
              </a:spcAft>
              <a:buSzPts val="1920"/>
              <a:buFont typeface="Verdana"/>
              <a:buChar char="▸"/>
            </a:pPr>
            <a:r>
              <a:rPr lang="en-US" sz="2400" dirty="0" smtClean="0"/>
              <a:t>Members services and recognition</a:t>
            </a:r>
          </a:p>
          <a:p>
            <a:pPr marL="342900" lvl="0" indent="-342900">
              <a:spcBef>
                <a:spcPts val="1200"/>
              </a:spcBef>
              <a:buSzPts val="1920"/>
              <a:buFont typeface="Verdana"/>
              <a:buChar char="▸"/>
            </a:pPr>
            <a:r>
              <a:rPr lang="en-US" sz="2400" dirty="0" smtClean="0"/>
              <a:t>Activities for industry </a:t>
            </a:r>
            <a:r>
              <a:rPr lang="en-US" sz="2400" dirty="0"/>
              <a:t>and </a:t>
            </a:r>
            <a:r>
              <a:rPr lang="en-US" sz="2400" dirty="0" smtClean="0"/>
              <a:t>professionals</a:t>
            </a:r>
          </a:p>
          <a:p>
            <a:pPr marL="342900" lvl="0" indent="-342900">
              <a:spcBef>
                <a:spcPts val="1200"/>
              </a:spcBef>
              <a:buSzPts val="1920"/>
              <a:buFont typeface="Verdana"/>
              <a:buChar char="▸"/>
            </a:pPr>
            <a:r>
              <a:rPr lang="en-US" sz="2400" dirty="0" smtClean="0"/>
              <a:t>Humanitarian activities</a:t>
            </a:r>
          </a:p>
          <a:p>
            <a:pPr marL="342900" lvl="0" indent="-342900">
              <a:spcBef>
                <a:spcPts val="1200"/>
              </a:spcBef>
              <a:buSzPts val="1920"/>
              <a:buFont typeface="Verdana"/>
              <a:buChar char="▸"/>
            </a:pPr>
            <a:r>
              <a:rPr lang="en-US" sz="2400" dirty="0" smtClean="0"/>
              <a:t>Diversity and inclusion</a:t>
            </a:r>
          </a:p>
          <a:p>
            <a:pPr marL="342900" lvl="0" indent="-342900">
              <a:spcBef>
                <a:spcPts val="1200"/>
              </a:spcBef>
              <a:buSzPts val="1920"/>
              <a:buFont typeface="Verdana"/>
              <a:buChar char="▸"/>
            </a:pPr>
            <a:endParaRPr lang="en-US" sz="2400" dirty="0" smtClean="0"/>
          </a:p>
          <a:p>
            <a:pPr marL="342900" lvl="0" indent="-342900">
              <a:spcBef>
                <a:spcPts val="0"/>
              </a:spcBef>
              <a:buSzPts val="1920"/>
              <a:buFont typeface="Verdana"/>
              <a:buChar char="▸"/>
            </a:pPr>
            <a:endParaRPr sz="2000" dirty="0"/>
          </a:p>
        </p:txBody>
      </p:sp>
      <p:sp>
        <p:nvSpPr>
          <p:cNvPr id="865" name="Google Shape;865;p105"/>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48</a:t>
            </a:fld>
            <a:endParaRPr/>
          </a:p>
        </p:txBody>
      </p:sp>
      <p:sp>
        <p:nvSpPr>
          <p:cNvPr id="866" name="Google Shape;866;p105"/>
          <p:cNvSpPr txBox="1">
            <a:spLocks noGrp="1"/>
          </p:cNvSpPr>
          <p:nvPr>
            <p:ph type="title"/>
          </p:nvPr>
        </p:nvSpPr>
        <p:spPr>
          <a:xfrm>
            <a:off x="1" y="367554"/>
            <a:ext cx="9144000" cy="681317"/>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dirty="0" smtClean="0"/>
              <a:t>Supporting Members and Volunteers</a:t>
            </a:r>
            <a:endParaRP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105"/>
          <p:cNvSpPr txBox="1">
            <a:spLocks noGrp="1"/>
          </p:cNvSpPr>
          <p:nvPr>
            <p:ph type="body" idx="1"/>
          </p:nvPr>
        </p:nvSpPr>
        <p:spPr>
          <a:xfrm>
            <a:off x="632012" y="1259542"/>
            <a:ext cx="8152022"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920"/>
              <a:buFont typeface="Verdana"/>
              <a:buChar char="▸"/>
            </a:pPr>
            <a:r>
              <a:rPr lang="en-US" sz="2000" dirty="0"/>
              <a:t>The General Data Protection Regulation (GDPR), originating in the European Union, is expected to have far-reaching implications on how organizations, like IEEE, conduct business worldwide, including conferences. </a:t>
            </a:r>
            <a:endParaRPr sz="2000" dirty="0"/>
          </a:p>
          <a:p>
            <a:pPr marL="742950" lvl="1" indent="-285750" algn="l" rtl="0">
              <a:spcBef>
                <a:spcPts val="400"/>
              </a:spcBef>
              <a:spcAft>
                <a:spcPts val="0"/>
              </a:spcAft>
              <a:buSzPts val="2000"/>
              <a:buFont typeface="Verdana"/>
              <a:buChar char="-"/>
            </a:pPr>
            <a:r>
              <a:rPr lang="en-US" sz="2000" dirty="0"/>
              <a:t>This regulation places new obligations on organizations that market, track, or handle personal data. </a:t>
            </a:r>
            <a:endParaRPr sz="2000" dirty="0"/>
          </a:p>
          <a:p>
            <a:pPr marL="742950" lvl="1" indent="-285750" algn="l" rtl="0">
              <a:spcBef>
                <a:spcPts val="400"/>
              </a:spcBef>
              <a:spcAft>
                <a:spcPts val="0"/>
              </a:spcAft>
              <a:buSzPts val="2000"/>
              <a:buFont typeface="Verdana"/>
              <a:buChar char="-"/>
            </a:pPr>
            <a:r>
              <a:rPr lang="en-US" sz="2000" dirty="0"/>
              <a:t>Went into effect on 25 May 2018. </a:t>
            </a:r>
            <a:endParaRPr sz="2000" dirty="0"/>
          </a:p>
          <a:p>
            <a:pPr marL="742950" lvl="1" indent="-285750" algn="l" rtl="0">
              <a:spcBef>
                <a:spcPts val="400"/>
              </a:spcBef>
              <a:spcAft>
                <a:spcPts val="0"/>
              </a:spcAft>
              <a:buSzPts val="2000"/>
              <a:buFont typeface="Verdana"/>
              <a:buChar char="-"/>
            </a:pPr>
            <a:r>
              <a:rPr lang="en-US" sz="2000" dirty="0" smtClean="0"/>
              <a:t>News </a:t>
            </a:r>
            <a:r>
              <a:rPr lang="en-US" sz="2000" dirty="0"/>
              <a:t>at R8 website: http://ieeer8.org/news/new-gdpr-regulation-impacts-for-ieee-conferences </a:t>
            </a:r>
            <a:endParaRPr sz="2000" dirty="0"/>
          </a:p>
          <a:p>
            <a:pPr marL="742950" lvl="1" indent="-285750" algn="l" rtl="0">
              <a:spcBef>
                <a:spcPts val="400"/>
              </a:spcBef>
              <a:spcAft>
                <a:spcPts val="0"/>
              </a:spcAft>
              <a:buSzPts val="2000"/>
              <a:buFont typeface="Verdana"/>
              <a:buChar char="-"/>
            </a:pPr>
            <a:r>
              <a:rPr lang="en-US" sz="2000" dirty="0"/>
              <a:t>Most important information: http://sites.ieee.org/gdpr</a:t>
            </a:r>
            <a:endParaRPr sz="2000" dirty="0"/>
          </a:p>
        </p:txBody>
      </p:sp>
      <p:sp>
        <p:nvSpPr>
          <p:cNvPr id="865" name="Google Shape;865;p105"/>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49</a:t>
            </a:fld>
            <a:endParaRPr/>
          </a:p>
        </p:txBody>
      </p:sp>
      <p:sp>
        <p:nvSpPr>
          <p:cNvPr id="866" name="Google Shape;866;p105"/>
          <p:cNvSpPr txBox="1">
            <a:spLocks noGrp="1"/>
          </p:cNvSpPr>
          <p:nvPr>
            <p:ph type="title"/>
          </p:nvPr>
        </p:nvSpPr>
        <p:spPr>
          <a:xfrm>
            <a:off x="1" y="367554"/>
            <a:ext cx="9144000" cy="681317"/>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GDPR</a:t>
            </a:r>
            <a:endParaRPr sz="2800"/>
          </a:p>
        </p:txBody>
      </p:sp>
    </p:spTree>
    <p:extLst>
      <p:ext uri="{BB962C8B-B14F-4D97-AF65-F5344CB8AC3E}">
        <p14:creationId xmlns:p14="http://schemas.microsoft.com/office/powerpoint/2010/main" val="234470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What is IEEE?</a:t>
            </a:r>
            <a:endParaRPr/>
          </a:p>
        </p:txBody>
      </p:sp>
      <p:sp>
        <p:nvSpPr>
          <p:cNvPr id="431" name="Google Shape;431;p58"/>
          <p:cNvSpPr txBox="1">
            <a:spLocks noGrp="1"/>
          </p:cNvSpPr>
          <p:nvPr>
            <p:ph type="body" idx="1"/>
          </p:nvPr>
        </p:nvSpPr>
        <p:spPr>
          <a:xfrm>
            <a:off x="809825" y="1756625"/>
            <a:ext cx="7772400" cy="2712900"/>
          </a:xfrm>
          <a:prstGeom prst="rect">
            <a:avLst/>
          </a:prstGeom>
          <a:noFill/>
          <a:ln>
            <a:noFill/>
          </a:ln>
        </p:spPr>
        <p:txBody>
          <a:bodyPr spcFirstLastPara="1" wrap="square" lIns="91425" tIns="45700" rIns="91425" bIns="45700" anchor="t" anchorCtr="0">
            <a:noAutofit/>
          </a:bodyPr>
          <a:lstStyle/>
          <a:p>
            <a:pPr indent="-457200">
              <a:spcBef>
                <a:spcPts val="1200"/>
              </a:spcBef>
            </a:pPr>
            <a:r>
              <a:rPr lang="en-US" sz="2400" dirty="0"/>
              <a:t>IEEE is the world's largest technical professional organization dedicated to </a:t>
            </a:r>
            <a:r>
              <a:rPr lang="en-US" sz="2400" b="1" dirty="0"/>
              <a:t>advancing technology</a:t>
            </a:r>
            <a:r>
              <a:rPr lang="en-US" sz="2400" dirty="0"/>
              <a:t> for the </a:t>
            </a:r>
            <a:r>
              <a:rPr lang="en-US" sz="2400" b="1" dirty="0"/>
              <a:t>benefit of </a:t>
            </a:r>
            <a:r>
              <a:rPr lang="en-US" sz="2400" b="1" dirty="0" smtClean="0"/>
              <a:t>humanity.</a:t>
            </a:r>
          </a:p>
          <a:p>
            <a:pPr indent="-457200">
              <a:spcBef>
                <a:spcPts val="1200"/>
              </a:spcBef>
            </a:pPr>
            <a:r>
              <a:rPr lang="en-US" sz="2400" dirty="0" smtClean="0"/>
              <a:t>IEEE </a:t>
            </a:r>
            <a:r>
              <a:rPr lang="en-US" sz="2400" dirty="0"/>
              <a:t>and its members </a:t>
            </a:r>
            <a:r>
              <a:rPr lang="en-US" sz="2400" b="1" dirty="0"/>
              <a:t>inspire</a:t>
            </a:r>
            <a:r>
              <a:rPr lang="en-US" sz="2400" dirty="0"/>
              <a:t> a </a:t>
            </a:r>
            <a:r>
              <a:rPr lang="en-US" sz="2400" b="1" dirty="0"/>
              <a:t>global community</a:t>
            </a:r>
            <a:r>
              <a:rPr lang="en-US" sz="2400" dirty="0"/>
              <a:t> through IEEE's highly cited </a:t>
            </a:r>
            <a:r>
              <a:rPr lang="en-US" sz="2400" b="1" dirty="0"/>
              <a:t>publications</a:t>
            </a:r>
            <a:r>
              <a:rPr lang="en-US" sz="2400" dirty="0"/>
              <a:t>, </a:t>
            </a:r>
            <a:r>
              <a:rPr lang="en-US" sz="2400" b="1" dirty="0"/>
              <a:t>conferences</a:t>
            </a:r>
            <a:r>
              <a:rPr lang="en-US" sz="2400" dirty="0"/>
              <a:t>, technology </a:t>
            </a:r>
            <a:r>
              <a:rPr lang="en-US" sz="2400" b="1" dirty="0"/>
              <a:t>standards</a:t>
            </a:r>
            <a:r>
              <a:rPr lang="en-US" sz="2400" dirty="0"/>
              <a:t>, and </a:t>
            </a:r>
            <a:r>
              <a:rPr lang="en-US" sz="2400" b="1" dirty="0"/>
              <a:t>professional and educational </a:t>
            </a:r>
            <a:r>
              <a:rPr lang="en-US" sz="2400" b="1" dirty="0" smtClean="0"/>
              <a:t>activities</a:t>
            </a:r>
            <a:r>
              <a:rPr lang="en-US" sz="2400" dirty="0" smtClean="0"/>
              <a:t>.</a:t>
            </a:r>
          </a:p>
          <a:p>
            <a:pPr indent="-457200">
              <a:spcBef>
                <a:spcPts val="1200"/>
              </a:spcBef>
            </a:pPr>
            <a:r>
              <a:rPr lang="en-US" sz="2400" dirty="0" smtClean="0"/>
              <a:t>Key </a:t>
            </a:r>
            <a:r>
              <a:rPr lang="en-US" sz="2400" dirty="0"/>
              <a:t>values are </a:t>
            </a:r>
            <a:r>
              <a:rPr lang="en-US" sz="2400" b="1" dirty="0"/>
              <a:t>technical innovation</a:t>
            </a:r>
            <a:r>
              <a:rPr lang="en-US" sz="2400" dirty="0"/>
              <a:t>, access to </a:t>
            </a:r>
            <a:r>
              <a:rPr lang="en-US" sz="2400" b="1" dirty="0"/>
              <a:t>cutting-edge information</a:t>
            </a:r>
            <a:r>
              <a:rPr lang="en-US" sz="2400" dirty="0"/>
              <a:t>, </a:t>
            </a:r>
            <a:r>
              <a:rPr lang="en-US" sz="2400" b="1" dirty="0"/>
              <a:t>networking</a:t>
            </a:r>
            <a:r>
              <a:rPr lang="en-US" sz="2400" dirty="0"/>
              <a:t> opportunities, and exclusive </a:t>
            </a:r>
            <a:r>
              <a:rPr lang="en-US" sz="2400" b="1" dirty="0"/>
              <a:t>member benefits</a:t>
            </a:r>
            <a:r>
              <a:rPr lang="en-US" sz="2400" dirty="0"/>
              <a:t>.</a:t>
            </a:r>
          </a:p>
          <a:p>
            <a:pPr marL="0" lvl="0" indent="0" algn="l" rtl="0">
              <a:spcBef>
                <a:spcPts val="1200"/>
              </a:spcBef>
              <a:spcAft>
                <a:spcPts val="0"/>
              </a:spcAft>
              <a:buNone/>
            </a:pPr>
            <a:endParaRPr sz="2400" dirty="0"/>
          </a:p>
        </p:txBody>
      </p:sp>
      <p:sp>
        <p:nvSpPr>
          <p:cNvPr id="432" name="Google Shape;432;p58"/>
          <p:cNvSpPr txBox="1">
            <a:spLocks noGrp="1"/>
          </p:cNvSpPr>
          <p:nvPr>
            <p:ph type="sldNum" idx="12"/>
          </p:nvPr>
        </p:nvSpPr>
        <p:spPr>
          <a:xfrm>
            <a:off x="605568" y="6172200"/>
            <a:ext cx="3124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107"/>
          <p:cNvSpPr txBox="1">
            <a:spLocks noGrp="1"/>
          </p:cNvSpPr>
          <p:nvPr>
            <p:ph type="title"/>
          </p:nvPr>
        </p:nvSpPr>
        <p:spPr>
          <a:xfrm>
            <a:off x="623888" y="3262831"/>
            <a:ext cx="7886700" cy="827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dirty="0" smtClean="0"/>
              <a:t>Running a Section Successfully</a:t>
            </a:r>
            <a:endParaRPr dirty="0"/>
          </a:p>
        </p:txBody>
      </p:sp>
      <p:sp>
        <p:nvSpPr>
          <p:cNvPr id="883" name="Google Shape;883;p107"/>
          <p:cNvSpPr txBox="1">
            <a:spLocks noGrp="1"/>
          </p:cNvSpPr>
          <p:nvPr>
            <p:ph type="body" idx="1"/>
          </p:nvPr>
        </p:nvSpPr>
        <p:spPr>
          <a:xfrm>
            <a:off x="623888" y="4117578"/>
            <a:ext cx="7886700" cy="67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920"/>
              <a:buFont typeface="Noto Sans Symbols"/>
              <a:buNone/>
            </a:pPr>
            <a:endParaRPr dirty="0"/>
          </a:p>
        </p:txBody>
      </p:sp>
      <p:sp>
        <p:nvSpPr>
          <p:cNvPr id="884" name="Google Shape;884;p107"/>
          <p:cNvSpPr txBox="1">
            <a:spLocks noGrp="1"/>
          </p:cNvSpPr>
          <p:nvPr>
            <p:ph type="sldNum" idx="12"/>
          </p:nvPr>
        </p:nvSpPr>
        <p:spPr>
          <a:xfrm>
            <a:off x="385320" y="6205392"/>
            <a:ext cx="4866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50</a:t>
            </a:fld>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8" y="522392"/>
            <a:ext cx="2268264" cy="888913"/>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10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What a Section Chair does</a:t>
            </a:r>
            <a:br>
              <a:rPr lang="en-US"/>
            </a:br>
            <a:endParaRPr sz="2800"/>
          </a:p>
        </p:txBody>
      </p:sp>
      <p:sp>
        <p:nvSpPr>
          <p:cNvPr id="892" name="Google Shape;892;p108"/>
          <p:cNvSpPr txBox="1">
            <a:spLocks noGrp="1"/>
          </p:cNvSpPr>
          <p:nvPr>
            <p:ph type="body" idx="1"/>
          </p:nvPr>
        </p:nvSpPr>
        <p:spPr>
          <a:xfrm>
            <a:off x="685800" y="1447800"/>
            <a:ext cx="7772400" cy="4648200"/>
          </a:xfrm>
          <a:prstGeom prst="rect">
            <a:avLst/>
          </a:prstGeom>
          <a:noFill/>
          <a:ln>
            <a:noFill/>
          </a:ln>
        </p:spPr>
        <p:txBody>
          <a:bodyPr spcFirstLastPara="1" wrap="square" lIns="91425" tIns="45700" rIns="91425" bIns="45700" anchor="t" anchorCtr="0">
            <a:noAutofit/>
          </a:bodyPr>
          <a:lstStyle/>
          <a:p>
            <a:pPr marL="342900" lvl="0" indent="-342900">
              <a:spcBef>
                <a:spcPts val="0"/>
              </a:spcBef>
              <a:buSzPts val="1920"/>
              <a:buFont typeface="Noto Sans Symbols"/>
              <a:buChar char="▪"/>
            </a:pPr>
            <a:r>
              <a:rPr lang="en-US" sz="2400" dirty="0" smtClean="0"/>
              <a:t>Runs </a:t>
            </a:r>
            <a:r>
              <a:rPr lang="en-US" sz="2400" dirty="0"/>
              <a:t>the Section, by </a:t>
            </a:r>
            <a:r>
              <a:rPr lang="en-US" sz="2400" dirty="0" smtClean="0"/>
              <a:t>promoting, supporting, coordinating and overviewing all activities of the Section. </a:t>
            </a:r>
            <a:endParaRPr dirty="0"/>
          </a:p>
          <a:p>
            <a:pPr marL="342900" lvl="0" indent="-342900" algn="l" rtl="0">
              <a:spcBef>
                <a:spcPts val="480"/>
              </a:spcBef>
              <a:spcAft>
                <a:spcPts val="0"/>
              </a:spcAft>
              <a:buSzPts val="1920"/>
              <a:buFont typeface="Noto Sans Symbols"/>
              <a:buChar char="▪"/>
            </a:pPr>
            <a:r>
              <a:rPr lang="en-US" sz="2400" dirty="0"/>
              <a:t>Finds future leaders.</a:t>
            </a:r>
            <a:endParaRPr dirty="0"/>
          </a:p>
          <a:p>
            <a:pPr marL="342900" lvl="0" indent="-342900" algn="l" rtl="0">
              <a:spcBef>
                <a:spcPts val="480"/>
              </a:spcBef>
              <a:spcAft>
                <a:spcPts val="0"/>
              </a:spcAft>
              <a:buSzPts val="1920"/>
              <a:buFont typeface="Noto Sans Symbols"/>
              <a:buChar char="▪"/>
            </a:pPr>
            <a:r>
              <a:rPr lang="en-US" sz="2400" dirty="0"/>
              <a:t>Be a role model.</a:t>
            </a:r>
            <a:endParaRPr dirty="0"/>
          </a:p>
          <a:p>
            <a:pPr marL="342900" lvl="0" indent="-342900" algn="l" rtl="0">
              <a:spcBef>
                <a:spcPts val="480"/>
              </a:spcBef>
              <a:spcAft>
                <a:spcPts val="0"/>
              </a:spcAft>
              <a:buSzPts val="1920"/>
              <a:buFont typeface="Noto Sans Symbols"/>
              <a:buChar char="▪"/>
            </a:pPr>
            <a:r>
              <a:rPr lang="en-US" sz="2400" dirty="0"/>
              <a:t>Inspires and mobilizes people.</a:t>
            </a:r>
            <a:endParaRPr dirty="0"/>
          </a:p>
          <a:p>
            <a:pPr marL="342900" lvl="0" indent="-342900" algn="l" rtl="0">
              <a:spcBef>
                <a:spcPts val="480"/>
              </a:spcBef>
              <a:spcAft>
                <a:spcPts val="0"/>
              </a:spcAft>
              <a:buSzPts val="1920"/>
              <a:buFont typeface="Noto Sans Symbols"/>
              <a:buChar char="▪"/>
            </a:pPr>
            <a:r>
              <a:rPr lang="en-US" sz="2400" dirty="0"/>
              <a:t>Organizes Administrative board meetings.</a:t>
            </a:r>
            <a:endParaRPr dirty="0"/>
          </a:p>
          <a:p>
            <a:pPr marL="342900" lvl="0" indent="-342900" algn="l" rtl="0">
              <a:spcBef>
                <a:spcPts val="480"/>
              </a:spcBef>
              <a:spcAft>
                <a:spcPts val="0"/>
              </a:spcAft>
              <a:buSzPts val="1920"/>
              <a:buFont typeface="Noto Sans Symbols"/>
              <a:buChar char="▪"/>
            </a:pPr>
            <a:r>
              <a:rPr lang="en-US" sz="2400" dirty="0"/>
              <a:t>Supports </a:t>
            </a:r>
            <a:r>
              <a:rPr lang="en-US" sz="2400" dirty="0" smtClean="0"/>
              <a:t>activities</a:t>
            </a:r>
            <a:r>
              <a:rPr lang="en-US" sz="2400" dirty="0"/>
              <a:t>:</a:t>
            </a:r>
            <a:endParaRPr dirty="0"/>
          </a:p>
          <a:p>
            <a:pPr marL="742950" lvl="1" indent="-285750" algn="l" rtl="0">
              <a:spcBef>
                <a:spcPts val="400"/>
              </a:spcBef>
              <a:spcAft>
                <a:spcPts val="0"/>
              </a:spcAft>
              <a:buSzPts val="2000"/>
              <a:buFont typeface="Noto Sans Symbols"/>
              <a:buChar char="▪"/>
            </a:pPr>
            <a:r>
              <a:rPr lang="en-US" sz="2000" dirty="0"/>
              <a:t>Professional, </a:t>
            </a:r>
            <a:endParaRPr dirty="0"/>
          </a:p>
          <a:p>
            <a:pPr marL="742950" lvl="1" indent="-285750" algn="l" rtl="0">
              <a:spcBef>
                <a:spcPts val="400"/>
              </a:spcBef>
              <a:spcAft>
                <a:spcPts val="0"/>
              </a:spcAft>
              <a:buSzPts val="2000"/>
              <a:buFont typeface="Noto Sans Symbols"/>
              <a:buChar char="▪"/>
            </a:pPr>
            <a:r>
              <a:rPr lang="en-US" sz="2000" dirty="0"/>
              <a:t>Technical,</a:t>
            </a:r>
            <a:endParaRPr dirty="0"/>
          </a:p>
          <a:p>
            <a:pPr marL="742950" lvl="1" indent="-285750" algn="l" rtl="0">
              <a:spcBef>
                <a:spcPts val="400"/>
              </a:spcBef>
              <a:spcAft>
                <a:spcPts val="0"/>
              </a:spcAft>
              <a:buSzPts val="2000"/>
              <a:buFont typeface="Noto Sans Symbols"/>
              <a:buChar char="▪"/>
            </a:pPr>
            <a:r>
              <a:rPr lang="en-US" sz="2000" dirty="0"/>
              <a:t>Non-technical (including social).</a:t>
            </a:r>
            <a:endParaRPr dirty="0"/>
          </a:p>
          <a:p>
            <a:pPr marL="342900" lvl="0" indent="-342900" algn="l" rtl="0">
              <a:spcBef>
                <a:spcPts val="480"/>
              </a:spcBef>
              <a:spcAft>
                <a:spcPts val="0"/>
              </a:spcAft>
              <a:buSzPts val="1920"/>
              <a:buFont typeface="Noto Sans Symbols"/>
              <a:buChar char="▪"/>
            </a:pPr>
            <a:r>
              <a:rPr lang="en-US" sz="2400" dirty="0"/>
              <a:t>Reports </a:t>
            </a:r>
            <a:r>
              <a:rPr lang="en-US" sz="2400" dirty="0" smtClean="0"/>
              <a:t>to officers – </a:t>
            </a:r>
            <a:r>
              <a:rPr lang="en-US" sz="2400" dirty="0"/>
              <a:t>important!</a:t>
            </a:r>
            <a:endParaRPr dirty="0"/>
          </a:p>
          <a:p>
            <a:pPr marL="742950" lvl="1" indent="-285750" algn="l" rtl="0">
              <a:spcBef>
                <a:spcPts val="400"/>
              </a:spcBef>
              <a:spcAft>
                <a:spcPts val="0"/>
              </a:spcAft>
              <a:buSzPts val="2000"/>
              <a:buFont typeface="Noto Sans Symbols"/>
              <a:buChar char="▪"/>
            </a:pPr>
            <a:r>
              <a:rPr lang="en-US" sz="2000" dirty="0"/>
              <a:t>So they receive e-mail, </a:t>
            </a:r>
            <a:r>
              <a:rPr lang="en-US" sz="2000" dirty="0" smtClean="0"/>
              <a:t>information </a:t>
            </a:r>
            <a:r>
              <a:rPr lang="en-US" sz="2000" dirty="0"/>
              <a:t>material, and so on</a:t>
            </a:r>
            <a:r>
              <a:rPr lang="en-US" sz="2000" dirty="0" smtClean="0"/>
              <a:t>.</a:t>
            </a:r>
          </a:p>
          <a:p>
            <a:pPr marL="285750" indent="-285750">
              <a:spcBef>
                <a:spcPts val="400"/>
              </a:spcBef>
              <a:buSzPts val="2000"/>
              <a:buFont typeface="Noto Sans Symbols"/>
              <a:buChar char="▪"/>
            </a:pPr>
            <a:r>
              <a:rPr lang="en-US" dirty="0"/>
              <a:t>Reports to </a:t>
            </a:r>
            <a:r>
              <a:rPr lang="en-US" dirty="0" smtClean="0"/>
              <a:t>Region 8 and IEEE – </a:t>
            </a:r>
            <a:r>
              <a:rPr lang="en-US" b="1" dirty="0">
                <a:solidFill>
                  <a:srgbClr val="FF0000"/>
                </a:solidFill>
              </a:rPr>
              <a:t>important</a:t>
            </a:r>
            <a:r>
              <a:rPr lang="en-US" b="1" dirty="0" smtClean="0">
                <a:solidFill>
                  <a:srgbClr val="FF0000"/>
                </a:solidFill>
              </a:rPr>
              <a:t>!</a:t>
            </a:r>
            <a:endParaRPr lang="en-US" b="1" dirty="0">
              <a:solidFill>
                <a:srgbClr val="FF0000"/>
              </a:solidFill>
            </a:endParaRPr>
          </a:p>
        </p:txBody>
      </p:sp>
      <p:sp>
        <p:nvSpPr>
          <p:cNvPr id="893" name="Google Shape;893;p108"/>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9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9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9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9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9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9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9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9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9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109"/>
          <p:cNvSpPr txBox="1">
            <a:spLocks noGrp="1"/>
          </p:cNvSpPr>
          <p:nvPr>
            <p:ph type="title"/>
          </p:nvPr>
        </p:nvSpPr>
        <p:spPr>
          <a:xfrm>
            <a:off x="685800" y="40163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dirty="0" smtClean="0"/>
              <a:t>Election of Section’s and Chapter’s Officers</a:t>
            </a:r>
            <a:endParaRPr dirty="0"/>
          </a:p>
        </p:txBody>
      </p:sp>
      <p:sp>
        <p:nvSpPr>
          <p:cNvPr id="901" name="Google Shape;901;p109"/>
          <p:cNvSpPr txBox="1">
            <a:spLocks noGrp="1"/>
          </p:cNvSpPr>
          <p:nvPr>
            <p:ph type="body" idx="1"/>
          </p:nvPr>
        </p:nvSpPr>
        <p:spPr>
          <a:xfrm>
            <a:off x="517358" y="1240744"/>
            <a:ext cx="8130135"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Noto Sans Symbols"/>
              <a:buChar char="➢"/>
            </a:pPr>
            <a:r>
              <a:rPr lang="en-US" sz="2000" dirty="0"/>
              <a:t>All officers shall be </a:t>
            </a:r>
            <a:r>
              <a:rPr lang="en-US" sz="2000" b="1" dirty="0"/>
              <a:t>elected annually </a:t>
            </a:r>
            <a:r>
              <a:rPr lang="en-US" sz="2000" dirty="0"/>
              <a:t>or </a:t>
            </a:r>
            <a:r>
              <a:rPr lang="en-US" sz="2000" b="1" dirty="0"/>
              <a:t>biannually</a:t>
            </a:r>
            <a:r>
              <a:rPr lang="en-US" sz="2000" dirty="0"/>
              <a:t>, </a:t>
            </a:r>
            <a:endParaRPr dirty="0"/>
          </a:p>
          <a:p>
            <a:pPr marL="342900" lvl="0" indent="-342900" algn="l" rtl="0">
              <a:spcBef>
                <a:spcPts val="400"/>
              </a:spcBef>
              <a:spcAft>
                <a:spcPts val="0"/>
              </a:spcAft>
              <a:buSzPts val="1600"/>
              <a:buFont typeface="Noto Sans Symbols"/>
              <a:buChar char="➢"/>
            </a:pPr>
            <a:r>
              <a:rPr lang="en-US" sz="2000" dirty="0"/>
              <a:t>Term of office is 1 January to 31 December,  </a:t>
            </a:r>
            <a:endParaRPr dirty="0"/>
          </a:p>
          <a:p>
            <a:pPr marL="342900" lvl="0" indent="-342900" algn="l" rtl="0">
              <a:spcBef>
                <a:spcPts val="400"/>
              </a:spcBef>
              <a:spcAft>
                <a:spcPts val="0"/>
              </a:spcAft>
              <a:buSzPts val="1600"/>
              <a:buFont typeface="Noto Sans Symbols"/>
              <a:buChar char="➢"/>
            </a:pPr>
            <a:r>
              <a:rPr lang="en-US" sz="2000" dirty="0"/>
              <a:t>An officer should not serve in the </a:t>
            </a:r>
            <a:r>
              <a:rPr lang="en-US" sz="2000" b="1" dirty="0"/>
              <a:t>same position</a:t>
            </a:r>
            <a:r>
              <a:rPr lang="en-US" sz="2000" dirty="0"/>
              <a:t> </a:t>
            </a:r>
            <a:r>
              <a:rPr lang="en-US" sz="2000" b="1" dirty="0"/>
              <a:t>for more than four consecutive years</a:t>
            </a:r>
            <a:r>
              <a:rPr lang="en-US" sz="2000" dirty="0"/>
              <a:t>, or for more than six years in total.</a:t>
            </a:r>
            <a:endParaRPr sz="2000" dirty="0"/>
          </a:p>
          <a:p>
            <a:pPr marL="0" lvl="0" indent="0" algn="l" rtl="0">
              <a:spcBef>
                <a:spcPts val="400"/>
              </a:spcBef>
              <a:spcAft>
                <a:spcPts val="0"/>
              </a:spcAft>
              <a:buSzPts val="1600"/>
              <a:buFont typeface="Verdana"/>
              <a:buNone/>
            </a:pPr>
            <a:r>
              <a:rPr lang="en-US" sz="2000" dirty="0"/>
              <a:t>								</a:t>
            </a:r>
            <a:br>
              <a:rPr lang="en-US" sz="2000" dirty="0"/>
            </a:br>
            <a:r>
              <a:rPr lang="en-US" sz="2000" dirty="0"/>
              <a:t>See MGA Operations Manual, Section 9.4.F:    </a:t>
            </a:r>
            <a:r>
              <a:rPr lang="en-US" sz="2000" u="sng" dirty="0">
                <a:solidFill>
                  <a:schemeClr val="hlink"/>
                </a:solidFill>
                <a:hlinkClick r:id="rId3"/>
              </a:rPr>
              <a:t>http://www.ieee.org/documents/mga_operations_manual.pdf</a:t>
            </a:r>
            <a:r>
              <a:rPr lang="en-US" sz="2000" dirty="0"/>
              <a:t> </a:t>
            </a:r>
            <a:endParaRPr lang="en-US" sz="2000" dirty="0" smtClean="0"/>
          </a:p>
          <a:p>
            <a:pPr marL="0" lvl="0" indent="0" algn="l" rtl="0">
              <a:spcBef>
                <a:spcPts val="400"/>
              </a:spcBef>
              <a:spcAft>
                <a:spcPts val="0"/>
              </a:spcAft>
              <a:buSzPts val="1600"/>
              <a:buFont typeface="Verdana"/>
              <a:buNone/>
            </a:pPr>
            <a:endParaRPr lang="en-US" sz="2000" dirty="0"/>
          </a:p>
          <a:p>
            <a:pPr marL="342900" lvl="0" indent="-342900">
              <a:spcBef>
                <a:spcPts val="0"/>
              </a:spcBef>
              <a:buSzPts val="1600"/>
              <a:buFont typeface="Noto Sans Symbols"/>
              <a:buChar char="➢"/>
            </a:pPr>
            <a:r>
              <a:rPr lang="en-US" sz="2000" dirty="0"/>
              <a:t>The Section/Chapter must report the change of Officers/volunteers as soon as possible.</a:t>
            </a:r>
            <a:endParaRPr lang="en-US" dirty="0"/>
          </a:p>
          <a:p>
            <a:pPr marL="742950" lvl="1" indent="-285750">
              <a:buFont typeface="Noto Sans Symbols"/>
              <a:buChar char="➢"/>
            </a:pPr>
            <a:r>
              <a:rPr lang="en-US" dirty="0"/>
              <a:t>To ensure the IEEE Geographic Roster will be updated.</a:t>
            </a:r>
          </a:p>
          <a:p>
            <a:pPr marL="742950" lvl="1" indent="-285750">
              <a:buFont typeface="Noto Sans Symbols"/>
              <a:buChar char="➢"/>
            </a:pPr>
            <a:r>
              <a:rPr lang="en-US" dirty="0"/>
              <a:t>Ensure volunteers have access to IEEE MGA services:</a:t>
            </a:r>
          </a:p>
          <a:p>
            <a:pPr marL="1143000" lvl="2" indent="-228600">
              <a:spcBef>
                <a:spcPts val="280"/>
              </a:spcBef>
              <a:buSzPts val="1400"/>
            </a:pPr>
            <a:r>
              <a:rPr lang="en-US" sz="1400" dirty="0"/>
              <a:t>OU Analytics (web-based ad hoc query tool that provides volunteers access to member data, </a:t>
            </a:r>
            <a:r>
              <a:rPr lang="en-US" sz="1400" dirty="0">
                <a:solidFill>
                  <a:srgbClr val="000000"/>
                </a:solidFill>
                <a:hlinkClick r:id="rId4"/>
              </a:rPr>
              <a:t>http://</a:t>
            </a:r>
            <a:r>
              <a:rPr lang="en-US" sz="1400" dirty="0" smtClean="0">
                <a:solidFill>
                  <a:srgbClr val="000000"/>
                </a:solidFill>
                <a:hlinkClick r:id="rId4"/>
              </a:rPr>
              <a:t>www.ieee.org/ouanalytics</a:t>
            </a:r>
            <a:r>
              <a:rPr lang="en-US" sz="1400" dirty="0" smtClean="0">
                <a:solidFill>
                  <a:srgbClr val="000000"/>
                </a:solidFill>
              </a:rPr>
              <a:t> </a:t>
            </a:r>
            <a:r>
              <a:rPr lang="en-US" sz="1400" dirty="0" smtClean="0"/>
              <a:t>),</a:t>
            </a:r>
            <a:endParaRPr lang="en-US" sz="1400" dirty="0"/>
          </a:p>
          <a:p>
            <a:pPr marL="1143000" lvl="2" indent="-228600">
              <a:spcBef>
                <a:spcPts val="280"/>
              </a:spcBef>
              <a:buSzPts val="1400"/>
            </a:pPr>
            <a:r>
              <a:rPr lang="en-US" sz="1400" dirty="0" err="1"/>
              <a:t>vTools</a:t>
            </a:r>
            <a:r>
              <a:rPr lang="en-US" sz="1400" dirty="0"/>
              <a:t> (wide range of tools developed by volunteers for IEEE members and IEEE volunteers: </a:t>
            </a:r>
            <a:r>
              <a:rPr lang="en-US" sz="1400" u="sng" dirty="0">
                <a:solidFill>
                  <a:schemeClr val="hlink"/>
                </a:solidFill>
                <a:hlinkClick r:id="rId5"/>
              </a:rPr>
              <a:t>http://sites.ieee.org/vtools/</a:t>
            </a:r>
            <a:r>
              <a:rPr lang="en-US" sz="1400" dirty="0"/>
              <a:t> ), </a:t>
            </a:r>
            <a:endParaRPr lang="en-US" dirty="0"/>
          </a:p>
          <a:p>
            <a:pPr marL="1143000" lvl="2" indent="-228600">
              <a:spcBef>
                <a:spcPts val="280"/>
              </a:spcBef>
              <a:buSzPts val="1400"/>
            </a:pPr>
            <a:r>
              <a:rPr lang="en-US" sz="1400" dirty="0"/>
              <a:t>Entity Web Hosting (service to develop, create and maintain websites on an IEEE host: </a:t>
            </a:r>
            <a:r>
              <a:rPr lang="en-US" sz="1400" u="sng" dirty="0">
                <a:solidFill>
                  <a:schemeClr val="hlink"/>
                </a:solidFill>
                <a:hlinkClick r:id="rId6"/>
              </a:rPr>
              <a:t>http://sites.ieee.org/</a:t>
            </a:r>
            <a:r>
              <a:rPr lang="en-US" sz="1400" dirty="0"/>
              <a:t> ).</a:t>
            </a:r>
            <a:endParaRPr lang="en-US" dirty="0"/>
          </a:p>
          <a:p>
            <a:pPr marL="342900" lvl="0" indent="-342900">
              <a:spcBef>
                <a:spcPts val="400"/>
              </a:spcBef>
              <a:buSzPts val="1600"/>
              <a:buFont typeface="Noto Sans Symbols"/>
              <a:buChar char="➢"/>
            </a:pPr>
            <a:r>
              <a:rPr lang="en-US" sz="2000" dirty="0"/>
              <a:t>IEEE Officer Confirmation Report: </a:t>
            </a:r>
            <a:r>
              <a:rPr lang="en-US" sz="2000" u="sng" dirty="0">
                <a:solidFill>
                  <a:schemeClr val="hlink"/>
                </a:solidFill>
                <a:hlinkClick r:id="rId7"/>
              </a:rPr>
              <a:t>http://officers.vtools.ieee.org/</a:t>
            </a:r>
            <a:r>
              <a:rPr lang="en-US" sz="2000" u="sng" dirty="0"/>
              <a:t> </a:t>
            </a:r>
            <a:endParaRPr lang="en-US" sz="2000" dirty="0"/>
          </a:p>
          <a:p>
            <a:pPr marL="0" lvl="0" indent="0" algn="l" rtl="0">
              <a:spcBef>
                <a:spcPts val="400"/>
              </a:spcBef>
              <a:spcAft>
                <a:spcPts val="0"/>
              </a:spcAft>
              <a:buSzPts val="1600"/>
              <a:buFont typeface="Verdana"/>
              <a:buNone/>
            </a:pPr>
            <a:endParaRPr sz="2000" dirty="0"/>
          </a:p>
        </p:txBody>
      </p:sp>
      <p:sp>
        <p:nvSpPr>
          <p:cNvPr id="902" name="Google Shape;902;p109"/>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52</a:t>
            </a:fld>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0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0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01">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01">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01">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01">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0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111"/>
          <p:cNvSpPr txBox="1">
            <a:spLocks noGrp="1"/>
          </p:cNvSpPr>
          <p:nvPr>
            <p:ph type="title"/>
          </p:nvPr>
        </p:nvSpPr>
        <p:spPr>
          <a:xfrm>
            <a:off x="264695" y="401638"/>
            <a:ext cx="8650705"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a:t>Positions/areas of responsibility </a:t>
            </a:r>
            <a:br>
              <a:rPr lang="en-US" sz="2800"/>
            </a:br>
            <a:r>
              <a:rPr lang="en-US" sz="2800"/>
              <a:t>in IEEE Geographic Roster for a Section</a:t>
            </a:r>
            <a:endParaRPr/>
          </a:p>
        </p:txBody>
      </p:sp>
      <p:sp>
        <p:nvSpPr>
          <p:cNvPr id="919" name="Google Shape;919;p111"/>
          <p:cNvSpPr txBox="1">
            <a:spLocks noGrp="1"/>
          </p:cNvSpPr>
          <p:nvPr>
            <p:ph type="body" idx="1"/>
          </p:nvPr>
        </p:nvSpPr>
        <p:spPr>
          <a:xfrm>
            <a:off x="661988" y="1563688"/>
            <a:ext cx="77724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dirty="0"/>
              <a:t>Chair, 	</a:t>
            </a:r>
            <a:endParaRPr dirty="0"/>
          </a:p>
          <a:p>
            <a:pPr marL="342900" lvl="0" indent="-342900" algn="l" rtl="0">
              <a:spcBef>
                <a:spcPts val="400"/>
              </a:spcBef>
              <a:spcAft>
                <a:spcPts val="0"/>
              </a:spcAft>
              <a:buSzPts val="1600"/>
              <a:buFont typeface="Verdana"/>
              <a:buChar char="▸"/>
            </a:pPr>
            <a:r>
              <a:rPr lang="en-US" sz="2000" dirty="0"/>
              <a:t>Vice Chair, </a:t>
            </a:r>
            <a:endParaRPr dirty="0"/>
          </a:p>
          <a:p>
            <a:pPr marL="342900" lvl="0" indent="-342900" algn="l" rtl="0">
              <a:spcBef>
                <a:spcPts val="400"/>
              </a:spcBef>
              <a:spcAft>
                <a:spcPts val="0"/>
              </a:spcAft>
              <a:buSzPts val="1600"/>
              <a:buFont typeface="Verdana"/>
              <a:buChar char="▸"/>
            </a:pPr>
            <a:r>
              <a:rPr lang="en-US" sz="2000" dirty="0"/>
              <a:t>Secretary,</a:t>
            </a:r>
            <a:endParaRPr dirty="0"/>
          </a:p>
          <a:p>
            <a:pPr marL="342900" lvl="0" indent="-342900" algn="l" rtl="0">
              <a:spcBef>
                <a:spcPts val="400"/>
              </a:spcBef>
              <a:spcAft>
                <a:spcPts val="0"/>
              </a:spcAft>
              <a:buSzPts val="1600"/>
              <a:buFont typeface="Verdana"/>
              <a:buChar char="▸"/>
            </a:pPr>
            <a:r>
              <a:rPr lang="en-US" sz="2000" dirty="0"/>
              <a:t>Treasurer, </a:t>
            </a:r>
            <a:endParaRPr dirty="0"/>
          </a:p>
          <a:p>
            <a:pPr marL="342900" lvl="0" indent="-342900" algn="l" rtl="0">
              <a:spcBef>
                <a:spcPts val="400"/>
              </a:spcBef>
              <a:spcAft>
                <a:spcPts val="0"/>
              </a:spcAft>
              <a:buSzPts val="1600"/>
              <a:buFont typeface="Verdana"/>
              <a:buChar char="▸"/>
            </a:pPr>
            <a:r>
              <a:rPr lang="en-US" sz="2000" dirty="0"/>
              <a:t>Secretary/Treasurer, </a:t>
            </a:r>
            <a:endParaRPr dirty="0"/>
          </a:p>
          <a:p>
            <a:pPr marL="342900" indent="-342900">
              <a:spcBef>
                <a:spcPts val="400"/>
              </a:spcBef>
              <a:buSzPts val="1600"/>
              <a:buFont typeface="Verdana"/>
              <a:buChar char="▸"/>
            </a:pPr>
            <a:r>
              <a:rPr lang="en-US" sz="2000" dirty="0" smtClean="0"/>
              <a:t>Industry </a:t>
            </a:r>
            <a:r>
              <a:rPr lang="en-US" sz="2000" dirty="0"/>
              <a:t>Ambassador, 	</a:t>
            </a:r>
          </a:p>
          <a:p>
            <a:pPr marL="342900" lvl="0" indent="-342900" algn="l" rtl="0">
              <a:spcBef>
                <a:spcPts val="400"/>
              </a:spcBef>
              <a:spcAft>
                <a:spcPts val="0"/>
              </a:spcAft>
              <a:buSzPts val="1600"/>
              <a:buFont typeface="Verdana"/>
              <a:buChar char="▸"/>
            </a:pPr>
            <a:r>
              <a:rPr lang="en-US" sz="2000" dirty="0" smtClean="0"/>
              <a:t>Professional </a:t>
            </a:r>
            <a:r>
              <a:rPr lang="en-US" sz="2000" dirty="0"/>
              <a:t>Activities, 	</a:t>
            </a:r>
            <a:endParaRPr dirty="0"/>
          </a:p>
          <a:p>
            <a:pPr marL="342900" lvl="0" indent="-342900" algn="l" rtl="0">
              <a:spcBef>
                <a:spcPts val="400"/>
              </a:spcBef>
              <a:spcAft>
                <a:spcPts val="0"/>
              </a:spcAft>
              <a:buSzPts val="1600"/>
              <a:buFont typeface="Verdana"/>
              <a:buChar char="▸"/>
            </a:pPr>
            <a:r>
              <a:rPr lang="en-US" sz="2000" dirty="0"/>
              <a:t>Educational Activities, 	</a:t>
            </a:r>
            <a:endParaRPr dirty="0"/>
          </a:p>
          <a:p>
            <a:pPr marL="342900" lvl="0" indent="-342900" algn="l" rtl="0">
              <a:spcBef>
                <a:spcPts val="400"/>
              </a:spcBef>
              <a:spcAft>
                <a:spcPts val="0"/>
              </a:spcAft>
              <a:buSzPts val="1600"/>
              <a:buFont typeface="Verdana"/>
              <a:buChar char="▸"/>
            </a:pPr>
            <a:r>
              <a:rPr lang="en-US" sz="2000" dirty="0"/>
              <a:t>Student </a:t>
            </a:r>
            <a:r>
              <a:rPr lang="en-US" sz="2000" dirty="0" smtClean="0"/>
              <a:t>Activities,</a:t>
            </a:r>
            <a:r>
              <a:rPr lang="en-US" sz="2000" dirty="0"/>
              <a:t>	</a:t>
            </a:r>
            <a:endParaRPr sz="2000" dirty="0"/>
          </a:p>
        </p:txBody>
      </p:sp>
      <p:sp>
        <p:nvSpPr>
          <p:cNvPr id="920" name="Google Shape;920;p111"/>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1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112"/>
          <p:cNvSpPr txBox="1">
            <a:spLocks noGrp="1"/>
          </p:cNvSpPr>
          <p:nvPr>
            <p:ph type="body" idx="1"/>
          </p:nvPr>
        </p:nvSpPr>
        <p:spPr>
          <a:xfrm>
            <a:off x="661988" y="1828392"/>
            <a:ext cx="7772400" cy="4648200"/>
          </a:xfrm>
          <a:prstGeom prst="rect">
            <a:avLst/>
          </a:prstGeom>
          <a:noFill/>
          <a:ln>
            <a:noFill/>
          </a:ln>
        </p:spPr>
        <p:txBody>
          <a:bodyPr spcFirstLastPara="1" wrap="square" lIns="91425" tIns="45700" rIns="91425" bIns="45700" anchor="t" anchorCtr="0">
            <a:noAutofit/>
          </a:bodyPr>
          <a:lstStyle/>
          <a:p>
            <a:pPr marL="342900" lvl="0" indent="-342900">
              <a:spcBef>
                <a:spcPts val="400"/>
              </a:spcBef>
              <a:buSzPts val="1600"/>
              <a:buFont typeface="Verdana"/>
              <a:buChar char="▸"/>
            </a:pPr>
            <a:r>
              <a:rPr lang="en-US" sz="2000" dirty="0"/>
              <a:t>Membership </a:t>
            </a:r>
            <a:r>
              <a:rPr lang="en-US" sz="2000" dirty="0" smtClean="0"/>
              <a:t>Development Chair,</a:t>
            </a:r>
            <a:endParaRPr lang="en-US" sz="2000" dirty="0"/>
          </a:p>
          <a:p>
            <a:pPr marL="342900" indent="-342900">
              <a:spcBef>
                <a:spcPts val="400"/>
              </a:spcBef>
              <a:buSzPts val="1600"/>
              <a:buFont typeface="Verdana"/>
              <a:buChar char="▸"/>
            </a:pPr>
            <a:r>
              <a:rPr lang="en-US" sz="2000" dirty="0" smtClean="0"/>
              <a:t>Chapter </a:t>
            </a:r>
            <a:r>
              <a:rPr lang="en-US" sz="2000" dirty="0"/>
              <a:t>Coordinator,</a:t>
            </a:r>
          </a:p>
          <a:p>
            <a:pPr marL="342900" lvl="0" indent="-342900">
              <a:spcBef>
                <a:spcPts val="400"/>
              </a:spcBef>
              <a:buSzPts val="1600"/>
              <a:buFont typeface="Verdana"/>
              <a:buChar char="▸"/>
            </a:pPr>
            <a:r>
              <a:rPr lang="en-US" sz="2000" dirty="0" smtClean="0"/>
              <a:t>Affinity Groups Chairs (Young Professionals, Women in Engineering,…)</a:t>
            </a:r>
          </a:p>
          <a:p>
            <a:pPr marL="342900" indent="-342900">
              <a:spcBef>
                <a:spcPts val="400"/>
              </a:spcBef>
              <a:buSzPts val="1600"/>
              <a:buFont typeface="Verdana"/>
              <a:buChar char="▸"/>
            </a:pPr>
            <a:r>
              <a:rPr lang="en-US" sz="2000" dirty="0"/>
              <a:t>Conference </a:t>
            </a:r>
            <a:r>
              <a:rPr lang="en-US" sz="2000" dirty="0" smtClean="0"/>
              <a:t>Coordinator,</a:t>
            </a:r>
            <a:endParaRPr lang="en-US" sz="2000" dirty="0"/>
          </a:p>
          <a:p>
            <a:pPr marL="342900" indent="-342900">
              <a:spcBef>
                <a:spcPts val="400"/>
              </a:spcBef>
              <a:buSzPts val="1600"/>
              <a:buFont typeface="Verdana"/>
              <a:buChar char="▸"/>
            </a:pPr>
            <a:r>
              <a:rPr lang="en-US" sz="2000" dirty="0" smtClean="0"/>
              <a:t>Newsletter</a:t>
            </a:r>
            <a:r>
              <a:rPr lang="en-US" sz="2000" dirty="0"/>
              <a:t>, </a:t>
            </a:r>
          </a:p>
          <a:p>
            <a:pPr marL="342900" indent="-342900">
              <a:spcBef>
                <a:spcPts val="400"/>
              </a:spcBef>
              <a:buSzPts val="1600"/>
              <a:buFont typeface="Verdana"/>
              <a:buChar char="▸"/>
            </a:pPr>
            <a:r>
              <a:rPr lang="en-US" sz="2000" dirty="0"/>
              <a:t>Electronic Communications Coordinator,</a:t>
            </a:r>
          </a:p>
          <a:p>
            <a:pPr marL="342900" lvl="0" indent="-342900">
              <a:spcBef>
                <a:spcPts val="400"/>
              </a:spcBef>
              <a:buSzPts val="1600"/>
              <a:buFont typeface="Verdana"/>
              <a:buChar char="▸"/>
            </a:pPr>
            <a:r>
              <a:rPr lang="en-US" sz="2000" dirty="0" smtClean="0"/>
              <a:t>Awards and Recognition Chair,</a:t>
            </a:r>
          </a:p>
          <a:p>
            <a:pPr marL="342900" indent="-342900">
              <a:spcBef>
                <a:spcPts val="400"/>
              </a:spcBef>
              <a:buSzPts val="1600"/>
              <a:buFont typeface="Verdana"/>
              <a:buChar char="▸"/>
            </a:pPr>
            <a:r>
              <a:rPr lang="en-US" sz="2000" dirty="0"/>
              <a:t>Historian, </a:t>
            </a:r>
          </a:p>
          <a:p>
            <a:pPr marL="342900" indent="-342900">
              <a:spcBef>
                <a:spcPts val="400"/>
              </a:spcBef>
              <a:buSzPts val="1600"/>
              <a:buFont typeface="Verdana"/>
              <a:buChar char="▸"/>
            </a:pPr>
            <a:r>
              <a:rPr lang="en-US" sz="2000" dirty="0" smtClean="0"/>
              <a:t>OU </a:t>
            </a:r>
            <a:r>
              <a:rPr lang="en-US" sz="2000" dirty="0"/>
              <a:t>Analytics and membership database,</a:t>
            </a:r>
          </a:p>
          <a:p>
            <a:pPr marL="342900" lvl="0" indent="-342900">
              <a:spcBef>
                <a:spcPts val="400"/>
              </a:spcBef>
              <a:buSzPts val="1600"/>
              <a:buFont typeface="Verdana"/>
              <a:buChar char="▸"/>
            </a:pPr>
            <a:r>
              <a:rPr lang="en-US" sz="2000" dirty="0" smtClean="0"/>
              <a:t>Nominations </a:t>
            </a:r>
            <a:r>
              <a:rPr lang="en-US" sz="2000" dirty="0"/>
              <a:t>and </a:t>
            </a:r>
            <a:r>
              <a:rPr lang="en-US" sz="2000" dirty="0" smtClean="0"/>
              <a:t>Appointments Chair, </a:t>
            </a:r>
          </a:p>
          <a:p>
            <a:pPr marL="342900" lvl="0" indent="-342900">
              <a:spcBef>
                <a:spcPts val="400"/>
              </a:spcBef>
              <a:buSzPts val="1600"/>
              <a:buFont typeface="Verdana"/>
              <a:buChar char="▸"/>
            </a:pPr>
            <a:r>
              <a:rPr lang="en-US" sz="2000" dirty="0" smtClean="0"/>
              <a:t>…</a:t>
            </a:r>
            <a:r>
              <a:rPr lang="en-US" sz="2000" dirty="0"/>
              <a:t>	</a:t>
            </a:r>
          </a:p>
        </p:txBody>
      </p:sp>
      <p:sp>
        <p:nvSpPr>
          <p:cNvPr id="928" name="Google Shape;928;p112"/>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54</a:t>
            </a:fld>
            <a:endParaRPr/>
          </a:p>
        </p:txBody>
      </p:sp>
      <p:sp>
        <p:nvSpPr>
          <p:cNvPr id="929" name="Google Shape;929;p112"/>
          <p:cNvSpPr txBox="1">
            <a:spLocks noGrp="1"/>
          </p:cNvSpPr>
          <p:nvPr>
            <p:ph type="title"/>
          </p:nvPr>
        </p:nvSpPr>
        <p:spPr>
          <a:xfrm>
            <a:off x="156411" y="609600"/>
            <a:ext cx="8795083"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a:t>Positions/areas of responsibility </a:t>
            </a:r>
            <a:br>
              <a:rPr lang="en-US" sz="2800"/>
            </a:br>
            <a:r>
              <a:rPr lang="en-US" sz="2800"/>
              <a:t>in IEEE Geographic Roster for a Section</a:t>
            </a:r>
            <a:endParaRPr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2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2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2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2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110"/>
          <p:cNvSpPr txBox="1">
            <a:spLocks noGrp="1"/>
          </p:cNvSpPr>
          <p:nvPr>
            <p:ph type="title"/>
          </p:nvPr>
        </p:nvSpPr>
        <p:spPr>
          <a:xfrm>
            <a:off x="685800" y="40163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dirty="0" smtClean="0"/>
              <a:t>Meeting Reports</a:t>
            </a:r>
            <a:endParaRPr dirty="0"/>
          </a:p>
        </p:txBody>
      </p:sp>
      <p:sp>
        <p:nvSpPr>
          <p:cNvPr id="910" name="Google Shape;910;p110"/>
          <p:cNvSpPr txBox="1">
            <a:spLocks noGrp="1"/>
          </p:cNvSpPr>
          <p:nvPr>
            <p:ph type="body" idx="1"/>
          </p:nvPr>
        </p:nvSpPr>
        <p:spPr>
          <a:xfrm>
            <a:off x="685800" y="1551499"/>
            <a:ext cx="784998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400"/>
              </a:spcBef>
              <a:spcAft>
                <a:spcPts val="0"/>
              </a:spcAft>
              <a:buSzPts val="1600"/>
              <a:buFont typeface="Noto Sans Symbols"/>
              <a:buChar char="➢"/>
            </a:pPr>
            <a:endParaRPr lang="en-US" sz="2000" dirty="0" smtClean="0"/>
          </a:p>
          <a:p>
            <a:pPr marL="342900" lvl="0" indent="-342900" algn="l" rtl="0">
              <a:spcBef>
                <a:spcPts val="400"/>
              </a:spcBef>
              <a:spcAft>
                <a:spcPts val="0"/>
              </a:spcAft>
              <a:buSzPts val="1600"/>
              <a:buFont typeface="Noto Sans Symbols"/>
              <a:buChar char="➢"/>
            </a:pPr>
            <a:r>
              <a:rPr lang="en-US" sz="2000" dirty="0" smtClean="0"/>
              <a:t>Meeting </a:t>
            </a:r>
            <a:r>
              <a:rPr lang="en-US" sz="2000" dirty="0"/>
              <a:t>Reports: </a:t>
            </a:r>
            <a:r>
              <a:rPr lang="en-US" sz="2000" u="sng" dirty="0">
                <a:solidFill>
                  <a:schemeClr val="hlink"/>
                </a:solidFill>
                <a:hlinkClick r:id="rId3"/>
              </a:rPr>
              <a:t>https://events.vtools.ieee.org/tego_/authentication/sign_in?_landing=/meeting_report/search</a:t>
            </a:r>
            <a:r>
              <a:rPr lang="en-US" sz="2000" dirty="0"/>
              <a:t> </a:t>
            </a:r>
            <a:endParaRPr sz="2000" u="sng" dirty="0"/>
          </a:p>
        </p:txBody>
      </p:sp>
      <p:sp>
        <p:nvSpPr>
          <p:cNvPr id="911" name="Google Shape;911;p110"/>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113"/>
          <p:cNvSpPr txBox="1">
            <a:spLocks noGrp="1"/>
          </p:cNvSpPr>
          <p:nvPr>
            <p:ph type="title"/>
          </p:nvPr>
        </p:nvSpPr>
        <p:spPr>
          <a:xfrm>
            <a:off x="685800" y="609600"/>
            <a:ext cx="7772400" cy="11430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a:t>Section Vitality Checklist</a:t>
            </a:r>
            <a:endParaRPr/>
          </a:p>
        </p:txBody>
      </p:sp>
      <p:sp>
        <p:nvSpPr>
          <p:cNvPr id="936" name="Google Shape;936;p113"/>
          <p:cNvSpPr txBox="1">
            <a:spLocks noGrp="1"/>
          </p:cNvSpPr>
          <p:nvPr>
            <p:ph type="body" idx="1"/>
          </p:nvPr>
        </p:nvSpPr>
        <p:spPr>
          <a:xfrm>
            <a:off x="685800" y="1197250"/>
            <a:ext cx="7772400" cy="48987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i="1" dirty="0">
                <a:solidFill>
                  <a:srgbClr val="7F7F7F"/>
                </a:solidFill>
              </a:rPr>
              <a:t>From MGA Operations </a:t>
            </a:r>
            <a:r>
              <a:rPr lang="en-US" i="1" dirty="0" smtClean="0">
                <a:solidFill>
                  <a:srgbClr val="7F7F7F"/>
                </a:solidFill>
              </a:rPr>
              <a:t>website</a:t>
            </a:r>
            <a:endParaRPr i="1" dirty="0">
              <a:solidFill>
                <a:srgbClr val="7F7F7F"/>
              </a:solidFill>
            </a:endParaRPr>
          </a:p>
          <a:p>
            <a:pPr marL="0" lvl="0" indent="0" algn="l" rtl="0">
              <a:lnSpc>
                <a:spcPct val="6818"/>
              </a:lnSpc>
              <a:spcBef>
                <a:spcPts val="1200"/>
              </a:spcBef>
              <a:spcAft>
                <a:spcPts val="0"/>
              </a:spcAft>
              <a:buClr>
                <a:schemeClr val="dk1"/>
              </a:buClr>
              <a:buSzPts val="1100"/>
              <a:buFont typeface="Arial"/>
              <a:buNone/>
            </a:pPr>
            <a:r>
              <a:rPr lang="en-US" sz="1400" dirty="0">
                <a:latin typeface="Arial"/>
                <a:ea typeface="Arial"/>
                <a:cs typeface="Arial"/>
                <a:sym typeface="Arial"/>
              </a:rPr>
              <a:t>First Quarter of the Year (January – March)</a:t>
            </a:r>
            <a:endParaRPr sz="1400" dirty="0">
              <a:latin typeface="Arial"/>
              <a:ea typeface="Arial"/>
              <a:cs typeface="Arial"/>
              <a:sym typeface="Arial"/>
            </a:endParaRPr>
          </a:p>
          <a:p>
            <a:pPr marL="457200" lvl="0" indent="-323850" algn="l" rtl="0">
              <a:lnSpc>
                <a:spcPct val="115000"/>
              </a:lnSpc>
              <a:spcBef>
                <a:spcPts val="1200"/>
              </a:spcBef>
              <a:spcAft>
                <a:spcPts val="0"/>
              </a:spcAft>
              <a:buClr>
                <a:schemeClr val="dk1"/>
              </a:buClr>
              <a:buSzPts val="1500"/>
              <a:buFont typeface="Arial"/>
              <a:buChar char="●"/>
            </a:pPr>
            <a:r>
              <a:rPr lang="en-US" sz="1400" dirty="0">
                <a:latin typeface="Arial"/>
                <a:ea typeface="Arial"/>
                <a:cs typeface="Arial"/>
                <a:sym typeface="Arial"/>
              </a:rPr>
              <a:t>Complete and submit all IEEE mandated documentation (e.g. Meeting Reports, Financials (NetSuite/ L50) to close the previous year.</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Report all Section Officers, Affinity Group, Chapter, and Student Branch Chairs.</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Update Section website</a:t>
            </a:r>
            <a:r>
              <a:rPr lang="en-US" sz="1400" dirty="0" smtClean="0">
                <a:latin typeface="Arial"/>
                <a:ea typeface="Arial"/>
                <a:cs typeface="Arial"/>
                <a:sym typeface="Arial"/>
              </a:rPr>
              <a:t>.*</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Does your Section have Social Media presence (Facebook, Instagram, </a:t>
            </a:r>
            <a:r>
              <a:rPr lang="en-US" sz="1400" dirty="0" err="1">
                <a:latin typeface="Arial"/>
                <a:ea typeface="Arial"/>
                <a:cs typeface="Arial"/>
                <a:sym typeface="Arial"/>
              </a:rPr>
              <a:t>etc</a:t>
            </a:r>
            <a:r>
              <a:rPr lang="en-US" sz="1400" dirty="0">
                <a:latin typeface="Arial"/>
                <a:ea typeface="Arial"/>
                <a:cs typeface="Arial"/>
                <a:sym typeface="Arial"/>
              </a:rPr>
              <a:t>)</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Train new officers through the Center for Leadership Excellence.</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Are you familiar with </a:t>
            </a:r>
            <a:r>
              <a:rPr lang="en-US" sz="1400" dirty="0" err="1">
                <a:latin typeface="Arial"/>
                <a:ea typeface="Arial"/>
                <a:cs typeface="Arial"/>
                <a:sym typeface="Arial"/>
              </a:rPr>
              <a:t>vTools</a:t>
            </a:r>
            <a:r>
              <a:rPr lang="en-US" sz="1400" dirty="0">
                <a:latin typeface="Arial"/>
                <a:ea typeface="Arial"/>
                <a:cs typeface="Arial"/>
                <a:sym typeface="Arial"/>
              </a:rPr>
              <a:t>?</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Promote use of Section Vitality Dashboard, </a:t>
            </a:r>
            <a:r>
              <a:rPr lang="en-US" sz="1400" dirty="0" err="1">
                <a:latin typeface="Arial"/>
                <a:ea typeface="Arial"/>
                <a:cs typeface="Arial"/>
                <a:sym typeface="Arial"/>
              </a:rPr>
              <a:t>vTools</a:t>
            </a:r>
            <a:r>
              <a:rPr lang="en-US" sz="1400" dirty="0">
                <a:latin typeface="Arial"/>
                <a:ea typeface="Arial"/>
                <a:cs typeface="Arial"/>
                <a:sym typeface="Arial"/>
              </a:rPr>
              <a:t> and </a:t>
            </a:r>
            <a:r>
              <a:rPr lang="en-US" sz="1400" dirty="0" smtClean="0">
                <a:latin typeface="Arial"/>
                <a:ea typeface="Arial"/>
                <a:cs typeface="Arial"/>
                <a:sym typeface="Arial"/>
              </a:rPr>
              <a:t>OU Analytics. *</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Review /Update local operating procedures.</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Plan and budget for Section, Chapter, and Affinity Group activities for the year.</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Organize a workshop for Chapter and Affinity Group Chairs.</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Conduct joint meeting with student branches, e.g. technical presentation, Student Professional Activities Conference (S-PAC).</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Reach out to non-renewing members before the deactivation date (end of February)</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Review meeting reporting on </a:t>
            </a:r>
            <a:r>
              <a:rPr lang="en-US" sz="1400" dirty="0" err="1">
                <a:latin typeface="Arial"/>
                <a:ea typeface="Arial"/>
                <a:cs typeface="Arial"/>
                <a:sym typeface="Arial"/>
              </a:rPr>
              <a:t>vTools</a:t>
            </a:r>
            <a:r>
              <a:rPr lang="en-US" sz="1400" dirty="0">
                <a:latin typeface="Arial"/>
                <a:ea typeface="Arial"/>
                <a:cs typeface="Arial"/>
                <a:sym typeface="Arial"/>
              </a:rPr>
              <a:t> for all local units and bring it up to </a:t>
            </a:r>
            <a:r>
              <a:rPr lang="en-US" sz="1400" dirty="0" smtClean="0">
                <a:latin typeface="Arial"/>
                <a:ea typeface="Arial"/>
                <a:cs typeface="Arial"/>
                <a:sym typeface="Arial"/>
              </a:rPr>
              <a:t>date</a:t>
            </a:r>
          </a:p>
          <a:p>
            <a:pPr marL="0" lvl="0" indent="0">
              <a:lnSpc>
                <a:spcPct val="115000"/>
              </a:lnSpc>
              <a:spcBef>
                <a:spcPts val="1200"/>
              </a:spcBef>
              <a:buNone/>
            </a:pPr>
            <a:endParaRPr lang="en-US" sz="1400" dirty="0">
              <a:latin typeface="Arial"/>
              <a:ea typeface="Arial"/>
              <a:cs typeface="Arial"/>
              <a:sym typeface="Arial"/>
            </a:endParaRPr>
          </a:p>
          <a:p>
            <a:pPr marL="0" lvl="0" indent="0">
              <a:lnSpc>
                <a:spcPct val="6818"/>
              </a:lnSpc>
              <a:spcBef>
                <a:spcPts val="1200"/>
              </a:spcBef>
              <a:buClr>
                <a:schemeClr val="dk1"/>
              </a:buClr>
              <a:buSzPts val="1100"/>
              <a:buNone/>
            </a:pPr>
            <a:r>
              <a:rPr lang="en-US" sz="1400" i="1" dirty="0">
                <a:latin typeface="Arial"/>
                <a:ea typeface="Arial"/>
                <a:cs typeface="Arial"/>
                <a:sym typeface="Arial"/>
              </a:rPr>
              <a:t>*</a:t>
            </a:r>
            <a:r>
              <a:rPr lang="en-US" sz="1400" dirty="0">
                <a:latin typeface="Arial"/>
                <a:ea typeface="Arial"/>
                <a:cs typeface="Arial"/>
                <a:sym typeface="Arial"/>
              </a:rPr>
              <a:t> Activities marked with an asterisk should be conducted throughout the year.</a:t>
            </a:r>
          </a:p>
          <a:p>
            <a:pPr marL="457200" lvl="0" indent="-323850" algn="l" rtl="0">
              <a:lnSpc>
                <a:spcPct val="115000"/>
              </a:lnSpc>
              <a:spcBef>
                <a:spcPts val="0"/>
              </a:spcBef>
              <a:spcAft>
                <a:spcPts val="0"/>
              </a:spcAft>
              <a:buClr>
                <a:schemeClr val="dk1"/>
              </a:buClr>
              <a:buSzPts val="1500"/>
              <a:buFont typeface="Arial"/>
              <a:buChar char="●"/>
            </a:pPr>
            <a:endParaRPr sz="1400" dirty="0">
              <a:latin typeface="Arial"/>
              <a:ea typeface="Arial"/>
              <a:cs typeface="Arial"/>
              <a:sym typeface="Arial"/>
            </a:endParaRPr>
          </a:p>
          <a:p>
            <a:pPr marL="0" lvl="0" indent="0" algn="l" rtl="0">
              <a:spcBef>
                <a:spcPts val="1200"/>
              </a:spcBef>
              <a:spcAft>
                <a:spcPts val="0"/>
              </a:spcAft>
              <a:buNone/>
            </a:pPr>
            <a:endParaRPr dirty="0" smtClean="0">
              <a:solidFill>
                <a:srgbClr val="000000"/>
              </a:solidFill>
            </a:endParaRPr>
          </a:p>
          <a:p>
            <a:pPr marL="0" lvl="0" indent="0" algn="l" rtl="0">
              <a:spcBef>
                <a:spcPts val="360"/>
              </a:spcBef>
              <a:spcAft>
                <a:spcPts val="0"/>
              </a:spcAft>
              <a:buNone/>
            </a:pPr>
            <a:endParaRPr dirty="0"/>
          </a:p>
        </p:txBody>
      </p:sp>
      <p:sp>
        <p:nvSpPr>
          <p:cNvPr id="937" name="Google Shape;937;p113"/>
          <p:cNvSpPr txBox="1">
            <a:spLocks noGrp="1"/>
          </p:cNvSpPr>
          <p:nvPr>
            <p:ph type="sldNum" idx="12"/>
          </p:nvPr>
        </p:nvSpPr>
        <p:spPr>
          <a:xfrm>
            <a:off x="533400" y="6172200"/>
            <a:ext cx="6858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56</a:t>
            </a:fld>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114"/>
          <p:cNvSpPr txBox="1">
            <a:spLocks noGrp="1"/>
          </p:cNvSpPr>
          <p:nvPr>
            <p:ph type="title"/>
          </p:nvPr>
        </p:nvSpPr>
        <p:spPr>
          <a:xfrm>
            <a:off x="685800" y="609600"/>
            <a:ext cx="7772400" cy="11430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a:t>Section Vitality Checklist</a:t>
            </a:r>
            <a:endParaRPr/>
          </a:p>
        </p:txBody>
      </p:sp>
      <p:sp>
        <p:nvSpPr>
          <p:cNvPr id="944" name="Google Shape;944;p114"/>
          <p:cNvSpPr txBox="1">
            <a:spLocks noGrp="1"/>
          </p:cNvSpPr>
          <p:nvPr>
            <p:ph type="body" idx="1"/>
          </p:nvPr>
        </p:nvSpPr>
        <p:spPr>
          <a:xfrm>
            <a:off x="685800" y="1197250"/>
            <a:ext cx="7772400" cy="4898700"/>
          </a:xfrm>
          <a:prstGeom prst="rect">
            <a:avLst/>
          </a:prstGeom>
        </p:spPr>
        <p:txBody>
          <a:bodyPr spcFirstLastPara="1" wrap="square" lIns="91425" tIns="45700" rIns="91425" bIns="45700" anchor="t" anchorCtr="0">
            <a:noAutofit/>
          </a:bodyPr>
          <a:lstStyle/>
          <a:p>
            <a:pPr marL="0" lvl="0" indent="0" algn="l" rtl="0">
              <a:lnSpc>
                <a:spcPct val="6818"/>
              </a:lnSpc>
              <a:spcBef>
                <a:spcPts val="1200"/>
              </a:spcBef>
              <a:spcAft>
                <a:spcPts val="0"/>
              </a:spcAft>
              <a:buClr>
                <a:schemeClr val="dk1"/>
              </a:buClr>
              <a:buSzPts val="1100"/>
              <a:buFont typeface="Arial"/>
              <a:buNone/>
            </a:pPr>
            <a:r>
              <a:rPr lang="en-US" sz="1400" dirty="0">
                <a:latin typeface="Arial"/>
                <a:ea typeface="Arial"/>
                <a:cs typeface="Arial"/>
                <a:sym typeface="Arial"/>
              </a:rPr>
              <a:t>Second Quarter of the Year (April – June)</a:t>
            </a:r>
            <a:endParaRPr sz="1400" dirty="0">
              <a:latin typeface="Arial"/>
              <a:ea typeface="Arial"/>
              <a:cs typeface="Arial"/>
              <a:sym typeface="Arial"/>
            </a:endParaRPr>
          </a:p>
          <a:p>
            <a:pPr marL="457200" lvl="0" indent="-323850" algn="l" rtl="0">
              <a:lnSpc>
                <a:spcPct val="115000"/>
              </a:lnSpc>
              <a:spcBef>
                <a:spcPts val="1200"/>
              </a:spcBef>
              <a:spcAft>
                <a:spcPts val="0"/>
              </a:spcAft>
              <a:buClr>
                <a:schemeClr val="dk1"/>
              </a:buClr>
              <a:buSzPts val="1500"/>
              <a:buFont typeface="Arial"/>
              <a:buChar char="●"/>
            </a:pPr>
            <a:r>
              <a:rPr lang="en-US" sz="1400" dirty="0">
                <a:latin typeface="Arial"/>
                <a:ea typeface="Arial"/>
                <a:cs typeface="Arial"/>
                <a:sym typeface="Arial"/>
              </a:rPr>
              <a:t>Conduct a Membership Development activity (e.g. membership recruitment or elevation meeting). Half-year dues cycle starts in March. Contact deactivated members and ask them to renew.</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Conduct Professional Development Activities (e.g. workshop/seminar).</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Conduct a Continuing Education activity.</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Establish a plan for engaging with members in industry.</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Communicate with section members on IEEE activities (e.g. webinar).</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Engage with Regional Leadership and activities (e.g. attend annual regional meeting).</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Review Affinity Group and Chapter activities to ensure continuity.</a:t>
            </a:r>
            <a:endParaRPr sz="1400" dirty="0">
              <a:latin typeface="Arial"/>
              <a:ea typeface="Arial"/>
              <a:cs typeface="Arial"/>
              <a:sym typeface="Arial"/>
            </a:endParaRPr>
          </a:p>
          <a:p>
            <a:pPr lvl="0" indent="-323850">
              <a:lnSpc>
                <a:spcPct val="115000"/>
              </a:lnSpc>
              <a:spcBef>
                <a:spcPts val="0"/>
              </a:spcBef>
              <a:buClr>
                <a:schemeClr val="dk1"/>
              </a:buClr>
              <a:buSzPts val="1500"/>
              <a:buFont typeface="Arial"/>
              <a:buChar char="●"/>
            </a:pPr>
            <a:r>
              <a:rPr lang="en-US" sz="1400" dirty="0">
                <a:latin typeface="Arial"/>
                <a:ea typeface="Arial"/>
                <a:cs typeface="Arial"/>
                <a:sym typeface="Arial"/>
              </a:rPr>
              <a:t>If there are no affinity groups or chapters in the Section, strive to form one using OU Analytics to gauge members’ interests</a:t>
            </a:r>
            <a:r>
              <a:rPr lang="en-US" sz="1400" dirty="0" smtClean="0">
                <a:latin typeface="Arial"/>
                <a:ea typeface="Arial"/>
                <a:cs typeface="Arial"/>
                <a:sym typeface="Arial"/>
              </a:rPr>
              <a:t>.*</a:t>
            </a:r>
          </a:p>
          <a:p>
            <a:pPr marL="0" lvl="0" indent="0">
              <a:lnSpc>
                <a:spcPct val="115000"/>
              </a:lnSpc>
              <a:spcBef>
                <a:spcPts val="1200"/>
              </a:spcBef>
              <a:buNone/>
            </a:pPr>
            <a:endParaRPr lang="en-US" sz="1400" dirty="0">
              <a:latin typeface="Arial"/>
              <a:ea typeface="Arial"/>
              <a:cs typeface="Arial"/>
              <a:sym typeface="Arial"/>
            </a:endParaRPr>
          </a:p>
          <a:p>
            <a:pPr marL="0" lvl="0" indent="0">
              <a:lnSpc>
                <a:spcPct val="6818"/>
              </a:lnSpc>
              <a:spcBef>
                <a:spcPts val="1200"/>
              </a:spcBef>
              <a:buClr>
                <a:schemeClr val="dk1"/>
              </a:buClr>
              <a:buSzPts val="1100"/>
              <a:buNone/>
            </a:pPr>
            <a:r>
              <a:rPr lang="en-US" sz="1400" i="1" dirty="0">
                <a:latin typeface="Arial"/>
                <a:ea typeface="Arial"/>
                <a:cs typeface="Arial"/>
                <a:sym typeface="Arial"/>
              </a:rPr>
              <a:t>*</a:t>
            </a:r>
            <a:r>
              <a:rPr lang="en-US" sz="1400" dirty="0">
                <a:latin typeface="Arial"/>
                <a:ea typeface="Arial"/>
                <a:cs typeface="Arial"/>
                <a:sym typeface="Arial"/>
              </a:rPr>
              <a:t> Activities marked with an asterisk should be conducted throughout the year.</a:t>
            </a:r>
          </a:p>
          <a:p>
            <a:pPr lvl="0" indent="-323850">
              <a:lnSpc>
                <a:spcPct val="115000"/>
              </a:lnSpc>
              <a:spcBef>
                <a:spcPts val="0"/>
              </a:spcBef>
              <a:buClr>
                <a:schemeClr val="dk1"/>
              </a:buClr>
              <a:buSzPts val="1500"/>
              <a:buFont typeface="Arial"/>
              <a:buChar char="●"/>
            </a:pPr>
            <a:endParaRPr sz="1400" dirty="0">
              <a:latin typeface="Arial"/>
              <a:ea typeface="Arial"/>
              <a:cs typeface="Arial"/>
              <a:sym typeface="Arial"/>
            </a:endParaRPr>
          </a:p>
          <a:p>
            <a:pPr marL="0" lvl="0" indent="0" algn="l" rtl="0">
              <a:lnSpc>
                <a:spcPct val="115000"/>
              </a:lnSpc>
              <a:spcBef>
                <a:spcPts val="1200"/>
              </a:spcBef>
              <a:spcAft>
                <a:spcPts val="0"/>
              </a:spcAft>
              <a:buNone/>
            </a:pPr>
            <a:endParaRPr sz="1300" dirty="0">
              <a:latin typeface="Arial"/>
              <a:ea typeface="Arial"/>
              <a:cs typeface="Arial"/>
              <a:sym typeface="Arial"/>
            </a:endParaRPr>
          </a:p>
          <a:p>
            <a:pPr marL="0" lvl="0" indent="0" algn="l" rtl="0">
              <a:spcBef>
                <a:spcPts val="1200"/>
              </a:spcBef>
              <a:spcAft>
                <a:spcPts val="0"/>
              </a:spcAft>
              <a:buNone/>
            </a:pPr>
            <a:endParaRPr dirty="0">
              <a:solidFill>
                <a:srgbClr val="000000"/>
              </a:solidFill>
            </a:endParaRPr>
          </a:p>
          <a:p>
            <a:pPr marL="0" lvl="0" indent="0" algn="l" rtl="0">
              <a:spcBef>
                <a:spcPts val="360"/>
              </a:spcBef>
              <a:spcAft>
                <a:spcPts val="0"/>
              </a:spcAft>
              <a:buNone/>
            </a:pPr>
            <a:endParaRPr dirty="0"/>
          </a:p>
        </p:txBody>
      </p:sp>
      <p:sp>
        <p:nvSpPr>
          <p:cNvPr id="945" name="Google Shape;945;p114"/>
          <p:cNvSpPr txBox="1">
            <a:spLocks noGrp="1"/>
          </p:cNvSpPr>
          <p:nvPr>
            <p:ph type="sldNum" idx="12"/>
          </p:nvPr>
        </p:nvSpPr>
        <p:spPr>
          <a:xfrm>
            <a:off x="533400" y="6172200"/>
            <a:ext cx="6858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57</a:t>
            </a:fld>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115"/>
          <p:cNvSpPr txBox="1">
            <a:spLocks noGrp="1"/>
          </p:cNvSpPr>
          <p:nvPr>
            <p:ph type="title"/>
          </p:nvPr>
        </p:nvSpPr>
        <p:spPr>
          <a:xfrm>
            <a:off x="685800" y="609600"/>
            <a:ext cx="7772400" cy="11430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a:t>Section Vitality Checklist</a:t>
            </a:r>
            <a:endParaRPr/>
          </a:p>
        </p:txBody>
      </p:sp>
      <p:sp>
        <p:nvSpPr>
          <p:cNvPr id="952" name="Google Shape;952;p115"/>
          <p:cNvSpPr txBox="1">
            <a:spLocks noGrp="1"/>
          </p:cNvSpPr>
          <p:nvPr>
            <p:ph type="body" idx="1"/>
          </p:nvPr>
        </p:nvSpPr>
        <p:spPr>
          <a:xfrm>
            <a:off x="685800" y="1197250"/>
            <a:ext cx="7772400" cy="4898700"/>
          </a:xfrm>
          <a:prstGeom prst="rect">
            <a:avLst/>
          </a:prstGeom>
        </p:spPr>
        <p:txBody>
          <a:bodyPr spcFirstLastPara="1" wrap="square" lIns="91425" tIns="45700" rIns="91425" bIns="45700" anchor="t" anchorCtr="0">
            <a:noAutofit/>
          </a:bodyPr>
          <a:lstStyle/>
          <a:p>
            <a:pPr marL="0" lvl="0" indent="0" algn="l" rtl="0">
              <a:lnSpc>
                <a:spcPct val="6818"/>
              </a:lnSpc>
              <a:spcBef>
                <a:spcPts val="1200"/>
              </a:spcBef>
              <a:spcAft>
                <a:spcPts val="0"/>
              </a:spcAft>
              <a:buNone/>
            </a:pPr>
            <a:r>
              <a:rPr lang="en-US" sz="1400" dirty="0">
                <a:latin typeface="Arial"/>
                <a:ea typeface="Arial"/>
                <a:cs typeface="Arial"/>
                <a:sym typeface="Arial"/>
              </a:rPr>
              <a:t>Third Quarter of the Year (July – September)</a:t>
            </a:r>
            <a:endParaRPr sz="1400" dirty="0">
              <a:latin typeface="Arial"/>
              <a:ea typeface="Arial"/>
              <a:cs typeface="Arial"/>
              <a:sym typeface="Arial"/>
            </a:endParaRPr>
          </a:p>
          <a:p>
            <a:pPr marL="457200" lvl="0" indent="-323850" algn="l" rtl="0">
              <a:lnSpc>
                <a:spcPct val="115000"/>
              </a:lnSpc>
              <a:spcBef>
                <a:spcPts val="1200"/>
              </a:spcBef>
              <a:spcAft>
                <a:spcPts val="0"/>
              </a:spcAft>
              <a:buClr>
                <a:schemeClr val="dk1"/>
              </a:buClr>
              <a:buSzPts val="1500"/>
              <a:buFont typeface="Arial"/>
              <a:buChar char="●"/>
            </a:pPr>
            <a:r>
              <a:rPr lang="en-US" sz="1400" dirty="0">
                <a:latin typeface="Arial"/>
                <a:ea typeface="Arial"/>
                <a:cs typeface="Arial"/>
                <a:sym typeface="Arial"/>
              </a:rPr>
              <a:t>Promote a pre-university activity in your area (e.g. TISP, science fair judging</a:t>
            </a:r>
            <a:r>
              <a:rPr lang="en-US" sz="1400" dirty="0" smtClean="0">
                <a:latin typeface="Arial"/>
                <a:ea typeface="Arial"/>
                <a:cs typeface="Arial"/>
                <a:sym typeface="Arial"/>
              </a:rPr>
              <a:t>).*</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Conduct a Career Workshop (e.g. resume writing, employment network</a:t>
            </a:r>
            <a:r>
              <a:rPr lang="en-US" sz="1400" dirty="0" smtClean="0">
                <a:latin typeface="Arial"/>
                <a:ea typeface="Arial"/>
                <a:cs typeface="Arial"/>
                <a:sym typeface="Arial"/>
              </a:rPr>
              <a:t>).*</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Submit nominations for awards (e.g. MGA, TA, and Region). Solicit nominations for Section Awards.</a:t>
            </a:r>
            <a:endParaRPr sz="1400" dirty="0">
              <a:latin typeface="Arial"/>
              <a:ea typeface="Arial"/>
              <a:cs typeface="Arial"/>
              <a:sym typeface="Arial"/>
            </a:endParaRPr>
          </a:p>
          <a:p>
            <a:pPr marL="457200" lvl="0" indent="-317500" algn="l" rtl="0">
              <a:lnSpc>
                <a:spcPct val="115000"/>
              </a:lnSpc>
              <a:spcBef>
                <a:spcPts val="0"/>
              </a:spcBef>
              <a:spcAft>
                <a:spcPts val="0"/>
              </a:spcAft>
              <a:buClr>
                <a:schemeClr val="dk1"/>
              </a:buClr>
              <a:buSzPts val="1400"/>
              <a:buFont typeface="Arial"/>
              <a:buChar char="●"/>
            </a:pPr>
            <a:r>
              <a:rPr lang="en-US" sz="1400" dirty="0">
                <a:latin typeface="Arial"/>
                <a:ea typeface="Arial"/>
                <a:cs typeface="Arial"/>
                <a:sym typeface="Arial"/>
              </a:rPr>
              <a:t>Establish partnership with industry (e.g. joint technical presentation/training</a:t>
            </a:r>
            <a:r>
              <a:rPr lang="en-US" sz="1400" dirty="0" smtClean="0">
                <a:latin typeface="Arial"/>
                <a:ea typeface="Arial"/>
                <a:cs typeface="Arial"/>
                <a:sym typeface="Arial"/>
              </a:rPr>
              <a:t>).*</a:t>
            </a:r>
            <a:endParaRPr sz="1400" dirty="0">
              <a:latin typeface="Arial"/>
              <a:ea typeface="Arial"/>
              <a:cs typeface="Arial"/>
              <a:sym typeface="Arial"/>
            </a:endParaRPr>
          </a:p>
          <a:p>
            <a:pPr marL="457200" lvl="0" indent="-317500" algn="l" rtl="0">
              <a:lnSpc>
                <a:spcPct val="115000"/>
              </a:lnSpc>
              <a:spcBef>
                <a:spcPts val="0"/>
              </a:spcBef>
              <a:spcAft>
                <a:spcPts val="0"/>
              </a:spcAft>
              <a:buClr>
                <a:schemeClr val="dk1"/>
              </a:buClr>
              <a:buSzPts val="1400"/>
              <a:buFont typeface="Arial"/>
              <a:buChar char="●"/>
            </a:pPr>
            <a:r>
              <a:rPr lang="en-US" sz="1400" dirty="0">
                <a:latin typeface="Arial"/>
                <a:ea typeface="Arial"/>
                <a:cs typeface="Arial"/>
                <a:sym typeface="Arial"/>
              </a:rPr>
              <a:t>Conduct joint meeting with student branches (e.g. student training, STEP event).</a:t>
            </a:r>
            <a:endParaRPr sz="1400" dirty="0">
              <a:latin typeface="Arial"/>
              <a:ea typeface="Arial"/>
              <a:cs typeface="Arial"/>
              <a:sym typeface="Arial"/>
            </a:endParaRPr>
          </a:p>
          <a:p>
            <a:pPr marL="457200" lvl="0" indent="-317500" algn="l" rtl="0">
              <a:lnSpc>
                <a:spcPct val="115000"/>
              </a:lnSpc>
              <a:spcBef>
                <a:spcPts val="0"/>
              </a:spcBef>
              <a:spcAft>
                <a:spcPts val="0"/>
              </a:spcAft>
              <a:buClr>
                <a:schemeClr val="dk1"/>
              </a:buClr>
              <a:buSzPts val="1400"/>
              <a:buFont typeface="Arial"/>
              <a:buChar char="●"/>
            </a:pPr>
            <a:r>
              <a:rPr lang="en-US" sz="1400" dirty="0">
                <a:latin typeface="Arial"/>
                <a:ea typeface="Arial"/>
                <a:cs typeface="Arial"/>
                <a:sym typeface="Arial"/>
              </a:rPr>
              <a:t>Support an affinity group function in conjunction with the section.</a:t>
            </a:r>
            <a:endParaRPr sz="1400" dirty="0">
              <a:latin typeface="Arial"/>
              <a:ea typeface="Arial"/>
              <a:cs typeface="Arial"/>
              <a:sym typeface="Arial"/>
            </a:endParaRPr>
          </a:p>
          <a:p>
            <a:pPr marL="457200" lvl="0" indent="-317500" algn="l" rtl="0">
              <a:lnSpc>
                <a:spcPct val="115000"/>
              </a:lnSpc>
              <a:spcBef>
                <a:spcPts val="0"/>
              </a:spcBef>
              <a:spcAft>
                <a:spcPts val="0"/>
              </a:spcAft>
              <a:buClr>
                <a:schemeClr val="dk1"/>
              </a:buClr>
              <a:buSzPts val="1400"/>
              <a:buFont typeface="Arial"/>
              <a:buChar char="●"/>
            </a:pPr>
            <a:r>
              <a:rPr lang="en-US" sz="1400" dirty="0">
                <a:latin typeface="Arial"/>
                <a:ea typeface="Arial"/>
                <a:cs typeface="Arial"/>
                <a:sym typeface="Arial"/>
              </a:rPr>
              <a:t>Recruit new volunteers</a:t>
            </a:r>
            <a:r>
              <a:rPr lang="en-US" sz="1400" dirty="0" smtClean="0">
                <a:latin typeface="Arial"/>
                <a:ea typeface="Arial"/>
                <a:cs typeface="Arial"/>
                <a:sym typeface="Arial"/>
              </a:rPr>
              <a:t>.*</a:t>
            </a:r>
            <a:endParaRPr sz="1400" dirty="0">
              <a:latin typeface="Arial"/>
              <a:ea typeface="Arial"/>
              <a:cs typeface="Arial"/>
              <a:sym typeface="Arial"/>
            </a:endParaRPr>
          </a:p>
          <a:p>
            <a:pPr marL="457200" lvl="0" indent="-317500" algn="l" rtl="0">
              <a:lnSpc>
                <a:spcPct val="115000"/>
              </a:lnSpc>
              <a:spcBef>
                <a:spcPts val="0"/>
              </a:spcBef>
              <a:spcAft>
                <a:spcPts val="0"/>
              </a:spcAft>
              <a:buClr>
                <a:schemeClr val="dk1"/>
              </a:buClr>
              <a:buSzPts val="1400"/>
              <a:buFont typeface="Arial"/>
              <a:buChar char="●"/>
            </a:pPr>
            <a:r>
              <a:rPr lang="en-US" sz="1400" dirty="0">
                <a:latin typeface="Arial"/>
                <a:ea typeface="Arial"/>
                <a:cs typeface="Arial"/>
                <a:sym typeface="Arial"/>
              </a:rPr>
              <a:t>Solicit nominations for leadership roles for the upcoming year and develop the slate for elections</a:t>
            </a:r>
            <a:r>
              <a:rPr lang="en-US" sz="1400" dirty="0" smtClean="0">
                <a:latin typeface="Arial"/>
                <a:ea typeface="Arial"/>
                <a:cs typeface="Arial"/>
                <a:sym typeface="Arial"/>
              </a:rPr>
              <a:t>.</a:t>
            </a:r>
          </a:p>
          <a:p>
            <a:pPr marL="0" lvl="0" indent="0">
              <a:lnSpc>
                <a:spcPct val="115000"/>
              </a:lnSpc>
              <a:spcBef>
                <a:spcPts val="1200"/>
              </a:spcBef>
              <a:buNone/>
            </a:pPr>
            <a:endParaRPr lang="en-US" sz="1400" dirty="0">
              <a:latin typeface="Arial"/>
              <a:ea typeface="Arial"/>
              <a:cs typeface="Arial"/>
              <a:sym typeface="Arial"/>
            </a:endParaRPr>
          </a:p>
          <a:p>
            <a:pPr marL="0" lvl="0" indent="0">
              <a:lnSpc>
                <a:spcPct val="6818"/>
              </a:lnSpc>
              <a:spcBef>
                <a:spcPts val="1200"/>
              </a:spcBef>
              <a:buClr>
                <a:schemeClr val="dk1"/>
              </a:buClr>
              <a:buSzPts val="1100"/>
              <a:buNone/>
            </a:pPr>
            <a:r>
              <a:rPr lang="en-US" sz="1400" i="1" dirty="0">
                <a:latin typeface="Arial"/>
                <a:ea typeface="Arial"/>
                <a:cs typeface="Arial"/>
                <a:sym typeface="Arial"/>
              </a:rPr>
              <a:t>*</a:t>
            </a:r>
            <a:r>
              <a:rPr lang="en-US" sz="1400" dirty="0">
                <a:latin typeface="Arial"/>
                <a:ea typeface="Arial"/>
                <a:cs typeface="Arial"/>
                <a:sym typeface="Arial"/>
              </a:rPr>
              <a:t> Activities marked with an asterisk should be conducted throughout the year.</a:t>
            </a:r>
          </a:p>
          <a:p>
            <a:pPr marL="457200" lvl="0" indent="-317500" algn="l" rtl="0">
              <a:lnSpc>
                <a:spcPct val="115000"/>
              </a:lnSpc>
              <a:spcBef>
                <a:spcPts val="0"/>
              </a:spcBef>
              <a:spcAft>
                <a:spcPts val="0"/>
              </a:spcAft>
              <a:buClr>
                <a:schemeClr val="dk1"/>
              </a:buClr>
              <a:buSzPts val="1400"/>
              <a:buFont typeface="Arial"/>
              <a:buChar char="●"/>
            </a:pPr>
            <a:endParaRPr sz="1400" dirty="0">
              <a:latin typeface="Arial"/>
              <a:ea typeface="Arial"/>
              <a:cs typeface="Arial"/>
              <a:sym typeface="Arial"/>
            </a:endParaRPr>
          </a:p>
          <a:p>
            <a:pPr marL="457200" lvl="0" indent="0" algn="l" rtl="0">
              <a:lnSpc>
                <a:spcPct val="115000"/>
              </a:lnSpc>
              <a:spcBef>
                <a:spcPts val="1200"/>
              </a:spcBef>
              <a:spcAft>
                <a:spcPts val="0"/>
              </a:spcAft>
              <a:buNone/>
            </a:pPr>
            <a:endParaRPr sz="1300" dirty="0">
              <a:latin typeface="Arial"/>
              <a:ea typeface="Arial"/>
              <a:cs typeface="Arial"/>
              <a:sym typeface="Arial"/>
            </a:endParaRPr>
          </a:p>
          <a:p>
            <a:pPr marL="0" lvl="0" indent="0" algn="l" rtl="0">
              <a:lnSpc>
                <a:spcPct val="115000"/>
              </a:lnSpc>
              <a:spcBef>
                <a:spcPts val="1200"/>
              </a:spcBef>
              <a:spcAft>
                <a:spcPts val="0"/>
              </a:spcAft>
              <a:buNone/>
            </a:pPr>
            <a:endParaRPr sz="1300" dirty="0">
              <a:latin typeface="Arial"/>
              <a:ea typeface="Arial"/>
              <a:cs typeface="Arial"/>
              <a:sym typeface="Arial"/>
            </a:endParaRPr>
          </a:p>
          <a:p>
            <a:pPr marL="0" lvl="0" indent="0" algn="l" rtl="0">
              <a:spcBef>
                <a:spcPts val="1200"/>
              </a:spcBef>
              <a:spcAft>
                <a:spcPts val="0"/>
              </a:spcAft>
              <a:buNone/>
            </a:pPr>
            <a:endParaRPr dirty="0">
              <a:solidFill>
                <a:srgbClr val="000000"/>
              </a:solidFill>
            </a:endParaRPr>
          </a:p>
          <a:p>
            <a:pPr marL="0" lvl="0" indent="0" algn="l" rtl="0">
              <a:spcBef>
                <a:spcPts val="360"/>
              </a:spcBef>
              <a:spcAft>
                <a:spcPts val="0"/>
              </a:spcAft>
              <a:buNone/>
            </a:pPr>
            <a:endParaRPr dirty="0"/>
          </a:p>
        </p:txBody>
      </p:sp>
      <p:sp>
        <p:nvSpPr>
          <p:cNvPr id="953" name="Google Shape;953;p115"/>
          <p:cNvSpPr txBox="1">
            <a:spLocks noGrp="1"/>
          </p:cNvSpPr>
          <p:nvPr>
            <p:ph type="sldNum" idx="12"/>
          </p:nvPr>
        </p:nvSpPr>
        <p:spPr>
          <a:xfrm>
            <a:off x="533400" y="6172200"/>
            <a:ext cx="6858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58</a:t>
            </a:fld>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116"/>
          <p:cNvSpPr txBox="1">
            <a:spLocks noGrp="1"/>
          </p:cNvSpPr>
          <p:nvPr>
            <p:ph type="title"/>
          </p:nvPr>
        </p:nvSpPr>
        <p:spPr>
          <a:xfrm>
            <a:off x="685800" y="609600"/>
            <a:ext cx="7772400" cy="11430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a:t>Section Vitality Checklist</a:t>
            </a:r>
            <a:endParaRPr/>
          </a:p>
        </p:txBody>
      </p:sp>
      <p:sp>
        <p:nvSpPr>
          <p:cNvPr id="960" name="Google Shape;960;p116"/>
          <p:cNvSpPr txBox="1">
            <a:spLocks noGrp="1"/>
          </p:cNvSpPr>
          <p:nvPr>
            <p:ph type="body" idx="1"/>
          </p:nvPr>
        </p:nvSpPr>
        <p:spPr>
          <a:xfrm>
            <a:off x="685800" y="1197250"/>
            <a:ext cx="7772400" cy="4898700"/>
          </a:xfrm>
          <a:prstGeom prst="rect">
            <a:avLst/>
          </a:prstGeom>
        </p:spPr>
        <p:txBody>
          <a:bodyPr spcFirstLastPara="1" wrap="square" lIns="91425" tIns="45700" rIns="91425" bIns="45700" anchor="t" anchorCtr="0">
            <a:noAutofit/>
          </a:bodyPr>
          <a:lstStyle/>
          <a:p>
            <a:pPr marL="0" lvl="0" indent="0" algn="l" rtl="0">
              <a:lnSpc>
                <a:spcPct val="6818"/>
              </a:lnSpc>
              <a:spcBef>
                <a:spcPts val="1200"/>
              </a:spcBef>
              <a:spcAft>
                <a:spcPts val="0"/>
              </a:spcAft>
              <a:buNone/>
            </a:pPr>
            <a:r>
              <a:rPr lang="en-US" sz="1400" dirty="0">
                <a:latin typeface="Arial"/>
                <a:ea typeface="Arial"/>
                <a:cs typeface="Arial"/>
                <a:sym typeface="Arial"/>
              </a:rPr>
              <a:t>Fourth Quarter of the Year (October – December)</a:t>
            </a:r>
            <a:endParaRPr sz="1400" dirty="0">
              <a:latin typeface="Arial"/>
              <a:ea typeface="Arial"/>
              <a:cs typeface="Arial"/>
              <a:sym typeface="Arial"/>
            </a:endParaRPr>
          </a:p>
          <a:p>
            <a:pPr marL="457200" lvl="0" indent="-323850" algn="l" rtl="0">
              <a:lnSpc>
                <a:spcPct val="115000"/>
              </a:lnSpc>
              <a:spcBef>
                <a:spcPts val="1200"/>
              </a:spcBef>
              <a:spcAft>
                <a:spcPts val="0"/>
              </a:spcAft>
              <a:buClr>
                <a:schemeClr val="dk1"/>
              </a:buClr>
              <a:buSzPts val="1500"/>
              <a:buFont typeface="Arial"/>
              <a:buChar char="●"/>
            </a:pPr>
            <a:r>
              <a:rPr lang="en-US" sz="1400" dirty="0">
                <a:latin typeface="Arial"/>
                <a:ea typeface="Arial"/>
                <a:cs typeface="Arial"/>
                <a:sym typeface="Arial"/>
              </a:rPr>
              <a:t>Encourage members to renew</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Conduct an event to support involvement with local industry</a:t>
            </a:r>
            <a:r>
              <a:rPr lang="en-US" sz="1400" dirty="0" smtClean="0">
                <a:latin typeface="Arial"/>
                <a:ea typeface="Arial"/>
                <a:cs typeface="Arial"/>
                <a:sym typeface="Arial"/>
              </a:rPr>
              <a:t>.*</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Hold Officer Elections.</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Share and collaborate on humanitarian/community engagement projects</a:t>
            </a:r>
            <a:r>
              <a:rPr lang="en-US" sz="1400" dirty="0" smtClean="0">
                <a:latin typeface="Arial"/>
                <a:ea typeface="Arial"/>
                <a:cs typeface="Arial"/>
                <a:sym typeface="Arial"/>
              </a:rPr>
              <a:t>.*</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Conduct a Membership recruitment event (e.g. social event).</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Organize an Annual Dinner with Section Awards.</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Communicate with the Section membership and announce new officers</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Are elections held annually?</a:t>
            </a:r>
            <a:endParaRPr sz="1400" dirty="0">
              <a:latin typeface="Arial"/>
              <a:ea typeface="Arial"/>
              <a:cs typeface="Arial"/>
              <a:sym typeface="Arial"/>
            </a:endParaRPr>
          </a:p>
          <a:p>
            <a:pPr marL="457200" lvl="0" indent="-323850" algn="l" rtl="0">
              <a:lnSpc>
                <a:spcPct val="115000"/>
              </a:lnSpc>
              <a:spcBef>
                <a:spcPts val="0"/>
              </a:spcBef>
              <a:spcAft>
                <a:spcPts val="0"/>
              </a:spcAft>
              <a:buClr>
                <a:schemeClr val="dk1"/>
              </a:buClr>
              <a:buSzPts val="1500"/>
              <a:buFont typeface="Arial"/>
              <a:buChar char="●"/>
            </a:pPr>
            <a:r>
              <a:rPr lang="en-US" sz="1400" dirty="0">
                <a:latin typeface="Arial"/>
                <a:ea typeface="Arial"/>
                <a:cs typeface="Arial"/>
                <a:sym typeface="Arial"/>
              </a:rPr>
              <a:t>Did you have an election in the last 2 years?</a:t>
            </a:r>
            <a:endParaRPr sz="1400" dirty="0">
              <a:latin typeface="Arial"/>
              <a:ea typeface="Arial"/>
              <a:cs typeface="Arial"/>
              <a:sym typeface="Arial"/>
            </a:endParaRPr>
          </a:p>
          <a:p>
            <a:pPr marL="0" lvl="0" indent="0" algn="l" rtl="0">
              <a:lnSpc>
                <a:spcPct val="115000"/>
              </a:lnSpc>
              <a:spcBef>
                <a:spcPts val="1200"/>
              </a:spcBef>
              <a:spcAft>
                <a:spcPts val="0"/>
              </a:spcAft>
              <a:buNone/>
            </a:pPr>
            <a:endParaRPr sz="1400" dirty="0">
              <a:latin typeface="Arial"/>
              <a:ea typeface="Arial"/>
              <a:cs typeface="Arial"/>
              <a:sym typeface="Arial"/>
            </a:endParaRPr>
          </a:p>
          <a:p>
            <a:pPr marL="0" lvl="0" indent="0" algn="l" rtl="0">
              <a:lnSpc>
                <a:spcPct val="6818"/>
              </a:lnSpc>
              <a:spcBef>
                <a:spcPts val="1200"/>
              </a:spcBef>
              <a:spcAft>
                <a:spcPts val="0"/>
              </a:spcAft>
              <a:buClr>
                <a:schemeClr val="dk1"/>
              </a:buClr>
              <a:buSzPts val="1100"/>
              <a:buFont typeface="Arial"/>
              <a:buNone/>
            </a:pPr>
            <a:r>
              <a:rPr lang="en-US" sz="1400" i="1" dirty="0">
                <a:latin typeface="Arial"/>
                <a:ea typeface="Arial"/>
                <a:cs typeface="Arial"/>
                <a:sym typeface="Arial"/>
              </a:rPr>
              <a:t>*</a:t>
            </a:r>
            <a:r>
              <a:rPr lang="en-US" sz="1400" dirty="0">
                <a:latin typeface="Arial"/>
                <a:ea typeface="Arial"/>
                <a:cs typeface="Arial"/>
                <a:sym typeface="Arial"/>
              </a:rPr>
              <a:t> Activities marked with an asterisk should be conducted throughout the year.</a:t>
            </a:r>
            <a:endParaRPr sz="1400" dirty="0">
              <a:latin typeface="Arial"/>
              <a:ea typeface="Arial"/>
              <a:cs typeface="Arial"/>
              <a:sym typeface="Arial"/>
            </a:endParaRPr>
          </a:p>
          <a:p>
            <a:pPr marL="0" lvl="0" indent="0" algn="l" rtl="0">
              <a:lnSpc>
                <a:spcPct val="115000"/>
              </a:lnSpc>
              <a:spcBef>
                <a:spcPts val="1200"/>
              </a:spcBef>
              <a:spcAft>
                <a:spcPts val="0"/>
              </a:spcAft>
              <a:buNone/>
            </a:pPr>
            <a:endParaRPr sz="1400" dirty="0">
              <a:latin typeface="Arial"/>
              <a:ea typeface="Arial"/>
              <a:cs typeface="Arial"/>
              <a:sym typeface="Arial"/>
            </a:endParaRPr>
          </a:p>
          <a:p>
            <a:pPr marL="457200" lvl="0" indent="0" algn="l" rtl="0">
              <a:lnSpc>
                <a:spcPct val="115000"/>
              </a:lnSpc>
              <a:spcBef>
                <a:spcPts val="1200"/>
              </a:spcBef>
              <a:spcAft>
                <a:spcPts val="0"/>
              </a:spcAft>
              <a:buNone/>
            </a:pPr>
            <a:endParaRPr sz="1400" dirty="0">
              <a:latin typeface="Arial"/>
              <a:ea typeface="Arial"/>
              <a:cs typeface="Arial"/>
              <a:sym typeface="Arial"/>
            </a:endParaRPr>
          </a:p>
          <a:p>
            <a:pPr marL="457200" lvl="0" indent="0" algn="l" rtl="0">
              <a:lnSpc>
                <a:spcPct val="115000"/>
              </a:lnSpc>
              <a:spcBef>
                <a:spcPts val="1200"/>
              </a:spcBef>
              <a:spcAft>
                <a:spcPts val="0"/>
              </a:spcAft>
              <a:buNone/>
            </a:pPr>
            <a:endParaRPr sz="1300" dirty="0">
              <a:latin typeface="Arial"/>
              <a:ea typeface="Arial"/>
              <a:cs typeface="Arial"/>
              <a:sym typeface="Arial"/>
            </a:endParaRPr>
          </a:p>
          <a:p>
            <a:pPr marL="0" lvl="0" indent="0" algn="l" rtl="0">
              <a:lnSpc>
                <a:spcPct val="115000"/>
              </a:lnSpc>
              <a:spcBef>
                <a:spcPts val="1200"/>
              </a:spcBef>
              <a:spcAft>
                <a:spcPts val="0"/>
              </a:spcAft>
              <a:buNone/>
            </a:pPr>
            <a:endParaRPr sz="1300" dirty="0">
              <a:latin typeface="Arial"/>
              <a:ea typeface="Arial"/>
              <a:cs typeface="Arial"/>
              <a:sym typeface="Arial"/>
            </a:endParaRPr>
          </a:p>
          <a:p>
            <a:pPr marL="0" lvl="0" indent="0" algn="l" rtl="0">
              <a:spcBef>
                <a:spcPts val="1200"/>
              </a:spcBef>
              <a:spcAft>
                <a:spcPts val="0"/>
              </a:spcAft>
              <a:buNone/>
            </a:pPr>
            <a:endParaRPr dirty="0">
              <a:solidFill>
                <a:srgbClr val="000000"/>
              </a:solidFill>
            </a:endParaRPr>
          </a:p>
          <a:p>
            <a:pPr marL="0" lvl="0" indent="0" algn="l" rtl="0">
              <a:spcBef>
                <a:spcPts val="360"/>
              </a:spcBef>
              <a:spcAft>
                <a:spcPts val="0"/>
              </a:spcAft>
              <a:buNone/>
            </a:pPr>
            <a:endParaRPr dirty="0"/>
          </a:p>
        </p:txBody>
      </p:sp>
      <p:sp>
        <p:nvSpPr>
          <p:cNvPr id="961" name="Google Shape;961;p116"/>
          <p:cNvSpPr txBox="1">
            <a:spLocks noGrp="1"/>
          </p:cNvSpPr>
          <p:nvPr>
            <p:ph type="sldNum" idx="12"/>
          </p:nvPr>
        </p:nvSpPr>
        <p:spPr>
          <a:xfrm>
            <a:off x="533400" y="6172200"/>
            <a:ext cx="6858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59</a:t>
            </a:fld>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981700"/>
          </a:xfrm>
          <a:prstGeom prst="rect">
            <a:avLst/>
          </a:prstGeom>
        </p:spPr>
      </p:pic>
      <p:sp>
        <p:nvSpPr>
          <p:cNvPr id="4" name="Slide Number Placeholder 3"/>
          <p:cNvSpPr>
            <a:spLocks noGrp="1"/>
          </p:cNvSpPr>
          <p:nvPr>
            <p:ph type="sldNum" sz="quarter" idx="10"/>
          </p:nvPr>
        </p:nvSpPr>
        <p:spPr/>
        <p:txBody>
          <a:bodyPr/>
          <a:lstStyle/>
          <a:p>
            <a:fld id="{60BC5383-B22C-A746-A4AF-C32103C6BFA6}" type="slidenum">
              <a:rPr lang="en-US" smtClean="0"/>
              <a:pPr/>
              <a:t>6</a:t>
            </a:fld>
            <a:endParaRPr lang="en-US" dirty="0"/>
          </a:p>
        </p:txBody>
      </p:sp>
      <p:sp>
        <p:nvSpPr>
          <p:cNvPr id="6" name="Title 5"/>
          <p:cNvSpPr>
            <a:spLocks noGrp="1"/>
          </p:cNvSpPr>
          <p:nvPr>
            <p:ph type="title"/>
          </p:nvPr>
        </p:nvSpPr>
        <p:spPr>
          <a:xfrm>
            <a:off x="457200" y="2417898"/>
            <a:ext cx="8229600" cy="780243"/>
          </a:xfrm>
        </p:spPr>
        <p:txBody>
          <a:bodyPr/>
          <a:lstStyle/>
          <a:p>
            <a:pPr>
              <a:spcBef>
                <a:spcPts val="0"/>
              </a:spcBef>
              <a:spcAft>
                <a:spcPts val="500"/>
              </a:spcAft>
            </a:pPr>
            <a:r>
              <a:rPr lang="en-US" sz="5000" dirty="0" smtClean="0"/>
              <a:t>Our Mission</a:t>
            </a:r>
            <a:endParaRPr lang="en-US" sz="2600" dirty="0"/>
          </a:p>
        </p:txBody>
      </p:sp>
      <p:sp>
        <p:nvSpPr>
          <p:cNvPr id="7" name="Title 5"/>
          <p:cNvSpPr txBox="1">
            <a:spLocks/>
          </p:cNvSpPr>
          <p:nvPr/>
        </p:nvSpPr>
        <p:spPr>
          <a:xfrm>
            <a:off x="1295400" y="3771201"/>
            <a:ext cx="7391400" cy="780243"/>
          </a:xfrm>
          <a:prstGeom prst="rect">
            <a:avLst/>
          </a:prstGeom>
        </p:spPr>
        <p:txBody>
          <a:bodyPr/>
          <a:lstStyle>
            <a:lvl1pPr algn="l" defTabSz="457200" rtl="0" eaLnBrk="1" latinLnBrk="0" hangingPunct="1">
              <a:spcBef>
                <a:spcPct val="0"/>
              </a:spcBef>
              <a:buNone/>
              <a:defRPr sz="4600" b="1" kern="1200">
                <a:solidFill>
                  <a:srgbClr val="FFFFFF"/>
                </a:solidFill>
                <a:latin typeface="Verdana"/>
                <a:ea typeface="+mj-ea"/>
                <a:cs typeface="Verdana"/>
              </a:defRPr>
            </a:lvl1pPr>
          </a:lstStyle>
          <a:p>
            <a:pPr>
              <a:spcBef>
                <a:spcPts val="0"/>
              </a:spcBef>
              <a:spcAft>
                <a:spcPts val="500"/>
              </a:spcAft>
            </a:pPr>
            <a:r>
              <a:rPr lang="en-US" sz="3200" dirty="0" smtClean="0"/>
              <a:t>Foster technological </a:t>
            </a:r>
            <a:r>
              <a:rPr lang="en-US" sz="3200" dirty="0"/>
              <a:t>innovation </a:t>
            </a:r>
            <a:r>
              <a:rPr lang="en-US" sz="3200" dirty="0" smtClean="0"/>
              <a:t>and excellence </a:t>
            </a:r>
            <a:br>
              <a:rPr lang="en-US" sz="3200" dirty="0" smtClean="0"/>
            </a:br>
            <a:r>
              <a:rPr lang="en-US" sz="3200" dirty="0" smtClean="0"/>
              <a:t>for </a:t>
            </a:r>
            <a:r>
              <a:rPr lang="en-US" sz="3200" dirty="0"/>
              <a:t>the benefit </a:t>
            </a:r>
            <a:r>
              <a:rPr lang="en-US" sz="3200" dirty="0" smtClean="0"/>
              <a:t>of humanity</a:t>
            </a:r>
            <a:endParaRPr lang="en-US" sz="3200" dirty="0"/>
          </a:p>
        </p:txBody>
      </p:sp>
    </p:spTree>
    <p:extLst>
      <p:ext uri="{BB962C8B-B14F-4D97-AF65-F5344CB8AC3E}">
        <p14:creationId xmlns:p14="http://schemas.microsoft.com/office/powerpoint/2010/main" val="260068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127"/>
          <p:cNvSpPr txBox="1">
            <a:spLocks noGrp="1"/>
          </p:cNvSpPr>
          <p:nvPr>
            <p:ph type="title"/>
          </p:nvPr>
        </p:nvSpPr>
        <p:spPr>
          <a:xfrm>
            <a:off x="288758" y="609600"/>
            <a:ext cx="861461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dirty="0">
                <a:solidFill>
                  <a:srgbClr val="005582"/>
                </a:solidFill>
              </a:rPr>
              <a:t>Geographic Unit Operations Resources</a:t>
            </a:r>
            <a:endParaRPr sz="2800" dirty="0"/>
          </a:p>
        </p:txBody>
      </p:sp>
      <p:sp>
        <p:nvSpPr>
          <p:cNvPr id="1057" name="Google Shape;1057;p127"/>
          <p:cNvSpPr txBox="1">
            <a:spLocks noGrp="1"/>
          </p:cNvSpPr>
          <p:nvPr>
            <p:ph type="body" idx="1"/>
          </p:nvPr>
        </p:nvSpPr>
        <p:spPr>
          <a:xfrm>
            <a:off x="685800" y="1243508"/>
            <a:ext cx="8072438" cy="467201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808080"/>
              </a:buClr>
              <a:buSzPts val="1440"/>
              <a:buFont typeface="Verdana"/>
              <a:buNone/>
            </a:pPr>
            <a:r>
              <a:rPr lang="en-US" sz="1800" u="sng" dirty="0">
                <a:solidFill>
                  <a:schemeClr val="hlink"/>
                </a:solidFill>
                <a:hlinkClick r:id="rId3"/>
              </a:rPr>
              <a:t>www.ieee.org/societies_communities/geo_activities/resources</a:t>
            </a:r>
            <a:endParaRPr sz="1800" dirty="0">
              <a:solidFill>
                <a:srgbClr val="000000"/>
              </a:solidFill>
            </a:endParaRPr>
          </a:p>
          <a:p>
            <a:pPr marL="342900" lvl="0" indent="-342900" algn="l" rtl="0">
              <a:spcBef>
                <a:spcPts val="360"/>
              </a:spcBef>
              <a:spcAft>
                <a:spcPts val="0"/>
              </a:spcAft>
              <a:buClr>
                <a:srgbClr val="808080"/>
              </a:buClr>
              <a:buSzPts val="1440"/>
              <a:buFont typeface="Verdana"/>
              <a:buNone/>
            </a:pPr>
            <a:endParaRPr sz="1800" dirty="0">
              <a:solidFill>
                <a:srgbClr val="000000"/>
              </a:solidFill>
            </a:endParaRPr>
          </a:p>
          <a:p>
            <a:pPr marL="342900" lvl="0" indent="-342900" algn="l" rtl="0">
              <a:spcBef>
                <a:spcPts val="400"/>
              </a:spcBef>
              <a:spcAft>
                <a:spcPts val="0"/>
              </a:spcAft>
              <a:buClr>
                <a:srgbClr val="808080"/>
              </a:buClr>
              <a:buSzPts val="1600"/>
              <a:buFont typeface="Verdana"/>
              <a:buChar char="•"/>
            </a:pPr>
            <a:r>
              <a:rPr lang="en-US" sz="2000" dirty="0">
                <a:solidFill>
                  <a:schemeClr val="tx1"/>
                </a:solidFill>
              </a:rPr>
              <a:t>IEEE Center for Leadership Excellence </a:t>
            </a:r>
            <a:r>
              <a:rPr lang="en-US" sz="2000" dirty="0">
                <a:solidFill>
                  <a:srgbClr val="000000"/>
                </a:solidFill>
              </a:rPr>
              <a:t>– </a:t>
            </a:r>
            <a:br>
              <a:rPr lang="en-US" sz="2000" dirty="0">
                <a:solidFill>
                  <a:srgbClr val="000000"/>
                </a:solidFill>
              </a:rPr>
            </a:br>
            <a:r>
              <a:rPr lang="en-US" sz="2000" dirty="0">
                <a:solidFill>
                  <a:srgbClr val="000000"/>
                </a:solidFill>
              </a:rPr>
              <a:t>Training for Geographic Unit Leaders ( </a:t>
            </a:r>
            <a:r>
              <a:rPr lang="en-US" sz="2000" u="sng" dirty="0">
                <a:solidFill>
                  <a:schemeClr val="hlink"/>
                </a:solidFill>
                <a:hlinkClick r:id="rId4"/>
              </a:rPr>
              <a:t>https://ieee-elearning.org/CLE/</a:t>
            </a:r>
            <a:r>
              <a:rPr lang="en-US" sz="2000" dirty="0">
                <a:solidFill>
                  <a:srgbClr val="000000"/>
                </a:solidFill>
              </a:rPr>
              <a:t>  ).</a:t>
            </a:r>
            <a:endParaRPr dirty="0"/>
          </a:p>
          <a:p>
            <a:pPr marL="342900" lvl="0" indent="-342900" algn="l" rtl="0">
              <a:spcBef>
                <a:spcPts val="400"/>
              </a:spcBef>
              <a:spcAft>
                <a:spcPts val="0"/>
              </a:spcAft>
              <a:buClr>
                <a:srgbClr val="808080"/>
              </a:buClr>
              <a:buSzPts val="1600"/>
              <a:buFont typeface="Verdana"/>
              <a:buChar char="•"/>
            </a:pPr>
            <a:r>
              <a:rPr lang="en-US" sz="2000" dirty="0">
                <a:solidFill>
                  <a:srgbClr val="000000"/>
                </a:solidFill>
              </a:rPr>
              <a:t>Required reporting for Geographic Units.</a:t>
            </a:r>
            <a:endParaRPr dirty="0"/>
          </a:p>
          <a:p>
            <a:pPr marL="342900" lvl="0" indent="-342900" algn="l" rtl="0">
              <a:spcBef>
                <a:spcPts val="400"/>
              </a:spcBef>
              <a:spcAft>
                <a:spcPts val="0"/>
              </a:spcAft>
              <a:buClr>
                <a:srgbClr val="808080"/>
              </a:buClr>
              <a:buSzPts val="1600"/>
              <a:buFont typeface="Verdana"/>
              <a:buChar char="•"/>
            </a:pPr>
            <a:r>
              <a:rPr lang="en-US" sz="2000" dirty="0">
                <a:solidFill>
                  <a:srgbClr val="000000"/>
                </a:solidFill>
              </a:rPr>
              <a:t>IEEE Organization Roster (</a:t>
            </a:r>
            <a:r>
              <a:rPr lang="en-US" sz="2000" u="sng" dirty="0">
                <a:solidFill>
                  <a:schemeClr val="hlink"/>
                </a:solidFill>
                <a:hlinkClick r:id="rId5"/>
              </a:rPr>
              <a:t>www.ieee.org/roster</a:t>
            </a:r>
            <a:r>
              <a:rPr lang="en-US" sz="2000" dirty="0">
                <a:solidFill>
                  <a:srgbClr val="000000"/>
                </a:solidFill>
              </a:rPr>
              <a:t>).</a:t>
            </a:r>
            <a:endParaRPr dirty="0"/>
          </a:p>
          <a:p>
            <a:pPr marL="342900" lvl="0" indent="-342900" algn="l" rtl="0">
              <a:spcBef>
                <a:spcPts val="400"/>
              </a:spcBef>
              <a:spcAft>
                <a:spcPts val="0"/>
              </a:spcAft>
              <a:buClr>
                <a:srgbClr val="808080"/>
              </a:buClr>
              <a:buSzPts val="1600"/>
              <a:buFont typeface="Verdana"/>
              <a:buChar char="•"/>
            </a:pPr>
            <a:r>
              <a:rPr lang="en-US" sz="2000" dirty="0">
                <a:solidFill>
                  <a:srgbClr val="000000"/>
                </a:solidFill>
              </a:rPr>
              <a:t>IEEE e-Notice (</a:t>
            </a:r>
            <a:r>
              <a:rPr lang="en-US" sz="2000" u="sng" dirty="0">
                <a:solidFill>
                  <a:schemeClr val="hlink"/>
                </a:solidFill>
                <a:hlinkClick r:id="rId6"/>
              </a:rPr>
              <a:t>www.ieee.org/enotice</a:t>
            </a:r>
            <a:r>
              <a:rPr lang="en-US" sz="2000" dirty="0">
                <a:solidFill>
                  <a:srgbClr val="000000"/>
                </a:solidFill>
              </a:rPr>
              <a:t>).</a:t>
            </a:r>
            <a:endParaRPr dirty="0"/>
          </a:p>
          <a:p>
            <a:pPr marL="342900" lvl="0" indent="-342900" algn="l" rtl="0">
              <a:spcBef>
                <a:spcPts val="400"/>
              </a:spcBef>
              <a:spcAft>
                <a:spcPts val="0"/>
              </a:spcAft>
              <a:buClr>
                <a:srgbClr val="808080"/>
              </a:buClr>
              <a:buSzPts val="1600"/>
              <a:buFont typeface="Verdana"/>
              <a:buChar char="•"/>
            </a:pPr>
            <a:r>
              <a:rPr lang="en-US" sz="2000" dirty="0">
                <a:solidFill>
                  <a:srgbClr val="000000"/>
                </a:solidFill>
              </a:rPr>
              <a:t>OU Analytics (</a:t>
            </a:r>
            <a:r>
              <a:rPr lang="en-US" sz="2000" u="sng" dirty="0" smtClean="0">
                <a:solidFill>
                  <a:schemeClr val="hlink"/>
                </a:solidFill>
                <a:hlinkClick r:id="rId7"/>
              </a:rPr>
              <a:t>www.ieee.org/</a:t>
            </a:r>
            <a:r>
              <a:rPr lang="en-US" sz="2000" u="sng" dirty="0" smtClean="0">
                <a:solidFill>
                  <a:schemeClr val="hlink"/>
                </a:solidFill>
              </a:rPr>
              <a:t>ouanalytics</a:t>
            </a:r>
            <a:r>
              <a:rPr lang="en-US" sz="2000" dirty="0" smtClean="0">
                <a:solidFill>
                  <a:srgbClr val="000000"/>
                </a:solidFill>
              </a:rPr>
              <a:t>).</a:t>
            </a:r>
            <a:endParaRPr dirty="0"/>
          </a:p>
          <a:p>
            <a:pPr marL="342900" lvl="0" indent="-342900" algn="l" rtl="0">
              <a:spcBef>
                <a:spcPts val="400"/>
              </a:spcBef>
              <a:spcAft>
                <a:spcPts val="0"/>
              </a:spcAft>
              <a:buClr>
                <a:srgbClr val="808080"/>
              </a:buClr>
              <a:buSzPts val="1600"/>
              <a:buFont typeface="Verdana"/>
              <a:buChar char="•"/>
            </a:pPr>
            <a:r>
              <a:rPr lang="en-US" sz="2000" dirty="0" err="1">
                <a:solidFill>
                  <a:schemeClr val="tx1"/>
                </a:solidFill>
              </a:rPr>
              <a:t>vTools</a:t>
            </a:r>
            <a:r>
              <a:rPr lang="en-US" sz="2000" dirty="0">
                <a:solidFill>
                  <a:srgbClr val="000000"/>
                </a:solidFill>
              </a:rPr>
              <a:t> (</a:t>
            </a:r>
            <a:r>
              <a:rPr lang="en-US" sz="2000" u="sng" dirty="0">
                <a:solidFill>
                  <a:schemeClr val="hlink"/>
                </a:solidFill>
                <a:hlinkClick r:id="rId8"/>
              </a:rPr>
              <a:t>vtools.ieee.org</a:t>
            </a:r>
            <a:r>
              <a:rPr lang="en-US" sz="2000" dirty="0">
                <a:solidFill>
                  <a:srgbClr val="000000"/>
                </a:solidFill>
              </a:rPr>
              <a:t>).</a:t>
            </a:r>
            <a:endParaRPr dirty="0"/>
          </a:p>
          <a:p>
            <a:pPr marL="342900" lvl="0" indent="-342900" algn="l" rtl="0">
              <a:spcBef>
                <a:spcPts val="400"/>
              </a:spcBef>
              <a:spcAft>
                <a:spcPts val="0"/>
              </a:spcAft>
              <a:buClr>
                <a:srgbClr val="808080"/>
              </a:buClr>
              <a:buSzPts val="1600"/>
              <a:buFont typeface="Verdana"/>
              <a:buChar char="•"/>
            </a:pPr>
            <a:r>
              <a:rPr lang="en-US" sz="2000" dirty="0">
                <a:solidFill>
                  <a:srgbClr val="000000"/>
                </a:solidFill>
              </a:rPr>
              <a:t>Request for letter to employer.</a:t>
            </a:r>
            <a:endParaRPr dirty="0"/>
          </a:p>
          <a:p>
            <a:pPr marL="342900" lvl="0" indent="-292100" algn="l" rtl="0">
              <a:spcBef>
                <a:spcPts val="200"/>
              </a:spcBef>
              <a:spcAft>
                <a:spcPts val="0"/>
              </a:spcAft>
              <a:buClr>
                <a:srgbClr val="808080"/>
              </a:buClr>
              <a:buSzPts val="800"/>
              <a:buFont typeface="Verdana"/>
              <a:buNone/>
            </a:pPr>
            <a:endParaRPr sz="1000" dirty="0">
              <a:solidFill>
                <a:srgbClr val="000000"/>
              </a:solidFill>
            </a:endParaRPr>
          </a:p>
          <a:p>
            <a:pPr marL="342900" lvl="0" indent="-342900" algn="l" rtl="0">
              <a:spcBef>
                <a:spcPts val="400"/>
              </a:spcBef>
              <a:spcAft>
                <a:spcPts val="0"/>
              </a:spcAft>
              <a:buClr>
                <a:srgbClr val="808080"/>
              </a:buClr>
              <a:buSzPts val="1600"/>
              <a:buFont typeface="Verdana"/>
              <a:buChar char="•"/>
            </a:pPr>
            <a:r>
              <a:rPr lang="en-US" sz="2000" dirty="0">
                <a:solidFill>
                  <a:srgbClr val="000000"/>
                </a:solidFill>
              </a:rPr>
              <a:t>Formation and Petitions, Section Bylaws and Addendums, Affinity Groups, Chapters, Ordering products.</a:t>
            </a:r>
            <a:endParaRPr dirty="0"/>
          </a:p>
        </p:txBody>
      </p:sp>
      <p:sp>
        <p:nvSpPr>
          <p:cNvPr id="1058" name="Google Shape;1058;p127"/>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60</a:t>
            </a:fld>
            <a:endParaRPr/>
          </a:p>
        </p:txBody>
      </p:sp>
    </p:spTree>
    <p:extLst>
      <p:ext uri="{BB962C8B-B14F-4D97-AF65-F5344CB8AC3E}">
        <p14:creationId xmlns:p14="http://schemas.microsoft.com/office/powerpoint/2010/main" val="287651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5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5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5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5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5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5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13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800" dirty="0">
                <a:solidFill>
                  <a:srgbClr val="005582"/>
                </a:solidFill>
              </a:rPr>
              <a:t>Center for Leadership Excellence </a:t>
            </a:r>
            <a:r>
              <a:rPr lang="en-US" sz="2800" dirty="0" smtClean="0">
                <a:solidFill>
                  <a:srgbClr val="005582"/>
                </a:solidFill>
              </a:rPr>
              <a:t>(CLE)</a:t>
            </a:r>
            <a:endParaRPr sz="2800" dirty="0"/>
          </a:p>
        </p:txBody>
      </p:sp>
      <p:sp>
        <p:nvSpPr>
          <p:cNvPr id="1081" name="Google Shape;1081;p130"/>
          <p:cNvSpPr txBox="1">
            <a:spLocks noGrp="1"/>
          </p:cNvSpPr>
          <p:nvPr>
            <p:ph type="body" idx="1"/>
          </p:nvPr>
        </p:nvSpPr>
        <p:spPr>
          <a:xfrm>
            <a:off x="685800" y="1423988"/>
            <a:ext cx="7772400" cy="467201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u="sng" dirty="0">
                <a:solidFill>
                  <a:schemeClr val="hlink"/>
                </a:solidFill>
                <a:hlinkClick r:id="rId3"/>
              </a:rPr>
              <a:t>www.ieee.org/cle</a:t>
            </a:r>
            <a:endParaRPr sz="2000" dirty="0"/>
          </a:p>
          <a:p>
            <a:pPr marL="342900" lvl="0" indent="-342900" algn="l" rtl="0">
              <a:spcBef>
                <a:spcPts val="400"/>
              </a:spcBef>
              <a:spcAft>
                <a:spcPts val="0"/>
              </a:spcAft>
              <a:buSzPts val="1600"/>
              <a:buFont typeface="Verdana"/>
              <a:buChar char="•"/>
            </a:pPr>
            <a:r>
              <a:rPr lang="en-US" sz="2000" dirty="0" smtClean="0"/>
              <a:t>Serves </a:t>
            </a:r>
            <a:r>
              <a:rPr lang="en-US" sz="2000" dirty="0"/>
              <a:t>as the repository for all leadership training material within IEEE to ensure IEEE keeps pace with its evolving organization. </a:t>
            </a:r>
            <a:endParaRPr dirty="0"/>
          </a:p>
          <a:p>
            <a:pPr marL="342900" lvl="0" indent="-342900" algn="l" rtl="0">
              <a:spcBef>
                <a:spcPts val="400"/>
              </a:spcBef>
              <a:spcAft>
                <a:spcPts val="0"/>
              </a:spcAft>
              <a:buSzPts val="1600"/>
              <a:buFont typeface="Verdana"/>
              <a:buChar char="•"/>
            </a:pPr>
            <a:r>
              <a:rPr lang="en-US" sz="2000" dirty="0" smtClean="0"/>
              <a:t>Meets </a:t>
            </a:r>
            <a:r>
              <a:rPr lang="en-US" sz="2000" dirty="0"/>
              <a:t>the needs of IEEE volunteer leadership by providing materials that will enable volunteers to accomplish their jobs efficiently and effectively, </a:t>
            </a:r>
            <a:r>
              <a:rPr lang="en-US" sz="2000" dirty="0" smtClean="0"/>
              <a:t>to ensure that </a:t>
            </a:r>
            <a:r>
              <a:rPr lang="en-US" sz="2000" dirty="0"/>
              <a:t>members are engaged in IEEE </a:t>
            </a:r>
            <a:r>
              <a:rPr lang="en-US" sz="2000" dirty="0" smtClean="0"/>
              <a:t>activities, to increase IEEE </a:t>
            </a:r>
            <a:r>
              <a:rPr lang="en-US" sz="2000" dirty="0"/>
              <a:t>member </a:t>
            </a:r>
            <a:r>
              <a:rPr lang="en-US" sz="2000" dirty="0" smtClean="0"/>
              <a:t>satisfaction, and to grow IEEE relevance for members.</a:t>
            </a:r>
          </a:p>
          <a:p>
            <a:pPr marL="342900" lvl="0" indent="-342900">
              <a:spcBef>
                <a:spcPts val="0"/>
              </a:spcBef>
              <a:buSzPts val="1600"/>
            </a:pPr>
            <a:r>
              <a:rPr lang="en-US" sz="2000" dirty="0" smtClean="0"/>
              <a:t>Makes </a:t>
            </a:r>
            <a:r>
              <a:rPr lang="en-US" sz="2000" dirty="0"/>
              <a:t>information easily available with a Learning Library in key areas of education and training. </a:t>
            </a:r>
          </a:p>
          <a:p>
            <a:pPr marL="342900" lvl="0" indent="-342900">
              <a:spcBef>
                <a:spcPts val="400"/>
              </a:spcBef>
              <a:buSzPts val="1600"/>
            </a:pPr>
            <a:r>
              <a:rPr lang="en-US" sz="2000" dirty="0" smtClean="0"/>
              <a:t>Provides access </a:t>
            </a:r>
            <a:r>
              <a:rPr lang="en-US" sz="2000" dirty="0"/>
              <a:t>to full course material for </a:t>
            </a:r>
            <a:r>
              <a:rPr lang="en-US" sz="2000" dirty="0" smtClean="0"/>
              <a:t>volunteering positions </a:t>
            </a:r>
            <a:r>
              <a:rPr lang="en-US" sz="2000" dirty="0"/>
              <a:t>which will provide a one place to go for all their training needs. This includes a Quick Start module to help come up to speed during their first 30 days in their position, a job description for their role, time line of key dates and recommended training modules that support the particular aspect of their role.</a:t>
            </a:r>
          </a:p>
          <a:p>
            <a:pPr marL="342900" lvl="0" indent="-342900">
              <a:spcBef>
                <a:spcPts val="400"/>
              </a:spcBef>
              <a:buSzPts val="1600"/>
            </a:pPr>
            <a:r>
              <a:rPr lang="en-US" sz="2000" dirty="0" smtClean="0"/>
              <a:t>Contains an IEEE Glossary!</a:t>
            </a:r>
          </a:p>
          <a:p>
            <a:pPr marL="342900" lvl="0" indent="-342900" algn="l" rtl="0">
              <a:spcBef>
                <a:spcPts val="400"/>
              </a:spcBef>
              <a:spcAft>
                <a:spcPts val="0"/>
              </a:spcAft>
              <a:buSzPts val="1600"/>
              <a:buFont typeface="Verdana"/>
              <a:buChar char="•"/>
            </a:pPr>
            <a:endParaRPr sz="2000" dirty="0"/>
          </a:p>
        </p:txBody>
      </p:sp>
      <p:sp>
        <p:nvSpPr>
          <p:cNvPr id="1082" name="Google Shape;1082;p130"/>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61</a:t>
            </a:fld>
            <a:endParaRPr/>
          </a:p>
        </p:txBody>
      </p:sp>
    </p:spTree>
    <p:extLst>
      <p:ext uri="{BB962C8B-B14F-4D97-AF65-F5344CB8AC3E}">
        <p14:creationId xmlns:p14="http://schemas.microsoft.com/office/powerpoint/2010/main" val="186129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8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8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8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p128"/>
          <p:cNvSpPr txBox="1">
            <a:spLocks noGrp="1"/>
          </p:cNvSpPr>
          <p:nvPr>
            <p:ph type="title"/>
          </p:nvPr>
        </p:nvSpPr>
        <p:spPr>
          <a:xfrm>
            <a:off x="685800" y="41708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600">
                <a:solidFill>
                  <a:srgbClr val="005582"/>
                </a:solidFill>
              </a:rPr>
              <a:t>Sections Congress</a:t>
            </a:r>
            <a:endParaRPr sz="2600"/>
          </a:p>
        </p:txBody>
      </p:sp>
      <p:sp>
        <p:nvSpPr>
          <p:cNvPr id="1065" name="Google Shape;1065;p128"/>
          <p:cNvSpPr txBox="1">
            <a:spLocks noGrp="1"/>
          </p:cNvSpPr>
          <p:nvPr>
            <p:ph type="body" idx="1"/>
          </p:nvPr>
        </p:nvSpPr>
        <p:spPr>
          <a:xfrm>
            <a:off x="685799" y="990836"/>
            <a:ext cx="8373979" cy="467201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808080"/>
              </a:buClr>
              <a:buSzPts val="1600"/>
              <a:buFont typeface="Verdana"/>
              <a:buChar char="•"/>
            </a:pPr>
            <a:r>
              <a:rPr lang="en-US" sz="2000" dirty="0"/>
              <a:t>IEEE Sections Congress is a triennial gathering of Section leadership sponsored by the Member and Geographic Activities (MGA) Board.</a:t>
            </a:r>
            <a:endParaRPr dirty="0"/>
          </a:p>
          <a:p>
            <a:pPr marL="342900" lvl="0" indent="-342900" algn="l" rtl="0">
              <a:spcBef>
                <a:spcPts val="400"/>
              </a:spcBef>
              <a:spcAft>
                <a:spcPts val="0"/>
              </a:spcAft>
              <a:buClr>
                <a:srgbClr val="808080"/>
              </a:buClr>
              <a:buSzPts val="1600"/>
              <a:buFont typeface="Verdana"/>
              <a:buChar char="•"/>
            </a:pPr>
            <a:r>
              <a:rPr lang="en-US" sz="2000" dirty="0"/>
              <a:t>It is the one major meeting sponsored by IEEE that brings together the grassroots leadership of IEEE so that they can share ideas, concerns, and solutions.</a:t>
            </a:r>
            <a:endParaRPr dirty="0"/>
          </a:p>
          <a:p>
            <a:pPr marL="342900" lvl="0" indent="-342900" algn="l" rtl="0">
              <a:spcBef>
                <a:spcPts val="400"/>
              </a:spcBef>
              <a:spcAft>
                <a:spcPts val="0"/>
              </a:spcAft>
              <a:buClr>
                <a:srgbClr val="808080"/>
              </a:buClr>
              <a:buSzPts val="1600"/>
              <a:buFont typeface="Verdana"/>
              <a:buChar char="•"/>
            </a:pPr>
            <a:r>
              <a:rPr lang="en-US" sz="2000" dirty="0"/>
              <a:t>It is also a forum where the Section Chairs speak as the collective voice of IEEE members, expressing ideas about how IEEE can better serve its members, both now and going forward. The issues generated at Sections Congress have had a major impact on the plans made by the IEEE leadership for the future of IEEE.</a:t>
            </a:r>
            <a:endParaRPr dirty="0"/>
          </a:p>
          <a:p>
            <a:pPr marL="342900" lvl="0" indent="-342900" algn="l" rtl="0">
              <a:spcBef>
                <a:spcPts val="400"/>
              </a:spcBef>
              <a:spcAft>
                <a:spcPts val="0"/>
              </a:spcAft>
              <a:buClr>
                <a:srgbClr val="808080"/>
              </a:buClr>
              <a:buSzPts val="1600"/>
              <a:buFont typeface="Verdana"/>
              <a:buChar char="•"/>
            </a:pPr>
            <a:r>
              <a:rPr lang="en-US" sz="2000" dirty="0"/>
              <a:t>It involves hundreds of delegates from all ten Regions who have a unique opportunity to learn how to utilize the resources of IEEE to maximize their effectiveness as IEEE volunteer leaders. </a:t>
            </a:r>
            <a:endParaRPr sz="2000" dirty="0"/>
          </a:p>
        </p:txBody>
      </p:sp>
      <p:sp>
        <p:nvSpPr>
          <p:cNvPr id="1066" name="Google Shape;1066;p128"/>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62</a:t>
            </a:fld>
            <a:endParaRPr/>
          </a:p>
        </p:txBody>
      </p:sp>
    </p:spTree>
    <p:extLst>
      <p:ext uri="{BB962C8B-B14F-4D97-AF65-F5344CB8AC3E}">
        <p14:creationId xmlns:p14="http://schemas.microsoft.com/office/powerpoint/2010/main" val="62233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6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6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129"/>
          <p:cNvSpPr txBox="1">
            <a:spLocks noGrp="1"/>
          </p:cNvSpPr>
          <p:nvPr>
            <p:ph type="title"/>
          </p:nvPr>
        </p:nvSpPr>
        <p:spPr>
          <a:xfrm>
            <a:off x="685800" y="41708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600">
                <a:solidFill>
                  <a:srgbClr val="005582"/>
                </a:solidFill>
              </a:rPr>
              <a:t>Sections Congress</a:t>
            </a:r>
            <a:endParaRPr sz="2600"/>
          </a:p>
        </p:txBody>
      </p:sp>
      <p:sp>
        <p:nvSpPr>
          <p:cNvPr id="1073" name="Google Shape;1073;p129"/>
          <p:cNvSpPr txBox="1">
            <a:spLocks noGrp="1"/>
          </p:cNvSpPr>
          <p:nvPr>
            <p:ph type="body" idx="1"/>
          </p:nvPr>
        </p:nvSpPr>
        <p:spPr>
          <a:xfrm>
            <a:off x="685800" y="990836"/>
            <a:ext cx="8043334" cy="467201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808080"/>
              </a:buClr>
              <a:buSzPts val="1600"/>
              <a:buFont typeface="Verdana"/>
              <a:buChar char="•"/>
            </a:pPr>
            <a:r>
              <a:rPr lang="en-US" sz="2000" dirty="0"/>
              <a:t>With workshop, panel, and tutorial sessions held on topics of interest to the Sections during several days of working sessions and </a:t>
            </a:r>
            <a:r>
              <a:rPr lang="en-US" sz="2000" b="1" dirty="0"/>
              <a:t>networking</a:t>
            </a:r>
            <a:r>
              <a:rPr lang="en-US" sz="2000" dirty="0"/>
              <a:t>.</a:t>
            </a:r>
            <a:endParaRPr dirty="0"/>
          </a:p>
          <a:p>
            <a:pPr marL="342900" lvl="0" indent="-342900" algn="l" rtl="0">
              <a:spcBef>
                <a:spcPts val="400"/>
              </a:spcBef>
              <a:spcAft>
                <a:spcPts val="0"/>
              </a:spcAft>
              <a:buClr>
                <a:srgbClr val="808080"/>
              </a:buClr>
              <a:buSzPts val="1600"/>
              <a:buFont typeface="Verdana"/>
              <a:buChar char="•"/>
            </a:pPr>
            <a:r>
              <a:rPr lang="en-US" sz="2000" dirty="0"/>
              <a:t>Each Region prepares recommendations that are voted by all Sections Congress delegates. The top five are considered by MGA and IEEE for their plans.</a:t>
            </a:r>
            <a:endParaRPr dirty="0"/>
          </a:p>
          <a:p>
            <a:pPr marL="342900" lvl="0" indent="-342900" algn="l" rtl="0">
              <a:spcBef>
                <a:spcPts val="400"/>
              </a:spcBef>
              <a:spcAft>
                <a:spcPts val="0"/>
              </a:spcAft>
              <a:buClr>
                <a:srgbClr val="808080"/>
              </a:buClr>
              <a:buSzPts val="1600"/>
              <a:buFont typeface="Verdana"/>
              <a:buChar char="•"/>
            </a:pPr>
            <a:r>
              <a:rPr lang="en-US" sz="2000" dirty="0" smtClean="0">
                <a:solidFill>
                  <a:srgbClr val="000000"/>
                </a:solidFill>
              </a:rPr>
              <a:t>Past Sections </a:t>
            </a:r>
            <a:r>
              <a:rPr lang="en-US" sz="2000" dirty="0">
                <a:solidFill>
                  <a:srgbClr val="000000"/>
                </a:solidFill>
              </a:rPr>
              <a:t>Congress: </a:t>
            </a:r>
            <a:endParaRPr dirty="0"/>
          </a:p>
          <a:p>
            <a:pPr marL="742950" lvl="1" indent="-285750" algn="l" rtl="0">
              <a:spcBef>
                <a:spcPts val="360"/>
              </a:spcBef>
              <a:spcAft>
                <a:spcPts val="0"/>
              </a:spcAft>
              <a:buClr>
                <a:srgbClr val="808080"/>
              </a:buClr>
              <a:buSzPts val="1800"/>
              <a:buFont typeface="Verdana"/>
              <a:buChar char="-"/>
            </a:pPr>
            <a:r>
              <a:rPr lang="en-US" sz="1800" dirty="0">
                <a:solidFill>
                  <a:srgbClr val="000000"/>
                </a:solidFill>
              </a:rPr>
              <a:t>Sections Congress 2017 in </a:t>
            </a:r>
            <a:r>
              <a:rPr lang="en-US" sz="1800" dirty="0"/>
              <a:t>Sydney, Australia, at the International Convention Centre, from 11 to 13 August 2017.</a:t>
            </a:r>
            <a:endParaRPr dirty="0"/>
          </a:p>
          <a:p>
            <a:pPr marL="742950" lvl="1" indent="-285750" algn="l" rtl="0">
              <a:spcBef>
                <a:spcPts val="360"/>
              </a:spcBef>
              <a:spcAft>
                <a:spcPts val="0"/>
              </a:spcAft>
              <a:buClr>
                <a:srgbClr val="808080"/>
              </a:buClr>
              <a:buSzPts val="1800"/>
              <a:buFont typeface="Verdana"/>
              <a:buChar char="-"/>
            </a:pPr>
            <a:r>
              <a:rPr lang="en-US" sz="1800" dirty="0">
                <a:solidFill>
                  <a:srgbClr val="000000"/>
                </a:solidFill>
              </a:rPr>
              <a:t>Theme: Brilliant Minds, Bright Futures</a:t>
            </a:r>
            <a:endParaRPr sz="1800" dirty="0">
              <a:solidFill>
                <a:srgbClr val="000000"/>
              </a:solidFill>
            </a:endParaRPr>
          </a:p>
          <a:p>
            <a:pPr marL="342900" lvl="0" indent="-342900">
              <a:spcBef>
                <a:spcPts val="400"/>
              </a:spcBef>
              <a:buClr>
                <a:srgbClr val="808080"/>
              </a:buClr>
              <a:buSzPts val="1600"/>
            </a:pPr>
            <a:r>
              <a:rPr lang="en-US" sz="2000" dirty="0" smtClean="0">
                <a:solidFill>
                  <a:srgbClr val="000000"/>
                </a:solidFill>
              </a:rPr>
              <a:t>Coming Sections </a:t>
            </a:r>
            <a:r>
              <a:rPr lang="en-US" sz="2000" dirty="0">
                <a:solidFill>
                  <a:srgbClr val="000000"/>
                </a:solidFill>
              </a:rPr>
              <a:t>Congress: </a:t>
            </a:r>
            <a:endParaRPr lang="en-US" dirty="0"/>
          </a:p>
          <a:p>
            <a:pPr marL="742950" lvl="1" indent="-285750">
              <a:spcBef>
                <a:spcPts val="360"/>
              </a:spcBef>
              <a:buClr>
                <a:srgbClr val="808080"/>
              </a:buClr>
              <a:buSzPts val="1800"/>
            </a:pPr>
            <a:r>
              <a:rPr lang="en-US" dirty="0" smtClean="0">
                <a:solidFill>
                  <a:srgbClr val="000000"/>
                </a:solidFill>
              </a:rPr>
              <a:t>2021-2022: online meetings and training </a:t>
            </a:r>
          </a:p>
          <a:p>
            <a:pPr marL="742950" lvl="1" indent="-285750">
              <a:spcBef>
                <a:spcPts val="360"/>
              </a:spcBef>
              <a:buClr>
                <a:srgbClr val="808080"/>
              </a:buClr>
              <a:buSzPts val="1800"/>
            </a:pPr>
            <a:r>
              <a:rPr lang="en-US" dirty="0" smtClean="0">
                <a:solidFill>
                  <a:srgbClr val="000000"/>
                </a:solidFill>
              </a:rPr>
              <a:t>2023: in person meeting</a:t>
            </a:r>
          </a:p>
          <a:p>
            <a:pPr marL="800100" lvl="1" indent="-342900">
              <a:spcBef>
                <a:spcPts val="360"/>
              </a:spcBef>
              <a:buClr>
                <a:srgbClr val="000000"/>
              </a:buClr>
              <a:buSzPts val="2240"/>
              <a:buChar char="•"/>
            </a:pPr>
            <a:endParaRPr lang="en-US" sz="2000" dirty="0" smtClean="0">
              <a:solidFill>
                <a:srgbClr val="000000"/>
              </a:solidFill>
            </a:endParaRPr>
          </a:p>
          <a:p>
            <a:pPr marL="457200" lvl="1" indent="0">
              <a:spcBef>
                <a:spcPts val="360"/>
              </a:spcBef>
              <a:buClr>
                <a:srgbClr val="000000"/>
              </a:buClr>
              <a:buSzPts val="2240"/>
              <a:buNone/>
            </a:pPr>
            <a:r>
              <a:rPr lang="en-US" sz="1800" dirty="0">
                <a:solidFill>
                  <a:srgbClr val="000000"/>
                </a:solidFill>
              </a:rPr>
              <a:t>	</a:t>
            </a:r>
            <a:r>
              <a:rPr lang="en-US" sz="1800" u="sng" dirty="0">
                <a:solidFill>
                  <a:schemeClr val="hlink"/>
                </a:solidFill>
                <a:hlinkClick r:id="rId3"/>
              </a:rPr>
              <a:t>http://sections-congress.ieee.org/</a:t>
            </a:r>
            <a:endParaRPr dirty="0">
              <a:solidFill>
                <a:srgbClr val="000000"/>
              </a:solidFill>
            </a:endParaRPr>
          </a:p>
          <a:p>
            <a:pPr marL="0" lvl="1" indent="0" algn="l" rtl="0">
              <a:spcBef>
                <a:spcPts val="360"/>
              </a:spcBef>
              <a:spcAft>
                <a:spcPts val="0"/>
              </a:spcAft>
              <a:buClr>
                <a:srgbClr val="808080"/>
              </a:buClr>
              <a:buSzPts val="1800"/>
              <a:buFont typeface="Verdana"/>
              <a:buNone/>
            </a:pPr>
            <a:r>
              <a:rPr lang="en-US" dirty="0">
                <a:solidFill>
                  <a:srgbClr val="000000"/>
                </a:solidFill>
              </a:rPr>
              <a:t>	</a:t>
            </a:r>
            <a:endParaRPr sz="1800" dirty="0">
              <a:solidFill>
                <a:srgbClr val="000000"/>
              </a:solidFill>
            </a:endParaRPr>
          </a:p>
        </p:txBody>
      </p:sp>
      <p:sp>
        <p:nvSpPr>
          <p:cNvPr id="1074" name="Google Shape;1074;p129"/>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63</a:t>
            </a:fld>
            <a:endParaRPr/>
          </a:p>
        </p:txBody>
      </p:sp>
    </p:spTree>
    <p:extLst>
      <p:ext uri="{BB962C8B-B14F-4D97-AF65-F5344CB8AC3E}">
        <p14:creationId xmlns:p14="http://schemas.microsoft.com/office/powerpoint/2010/main" val="243161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7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7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7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7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7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pic>
        <p:nvPicPr>
          <p:cNvPr id="1097" name="Google Shape;1097;p132"/>
          <p:cNvPicPr preferRelativeResize="0"/>
          <p:nvPr/>
        </p:nvPicPr>
        <p:blipFill rotWithShape="1">
          <a:blip r:embed="rId3">
            <a:alphaModFix/>
          </a:blip>
          <a:srcRect/>
          <a:stretch/>
        </p:blipFill>
        <p:spPr>
          <a:xfrm>
            <a:off x="447770" y="600636"/>
            <a:ext cx="8359357" cy="5302852"/>
          </a:xfrm>
          <a:prstGeom prst="rect">
            <a:avLst/>
          </a:prstGeom>
          <a:noFill/>
          <a:ln>
            <a:noFill/>
          </a:ln>
        </p:spPr>
      </p:pic>
      <p:sp>
        <p:nvSpPr>
          <p:cNvPr id="1098" name="Google Shape;1098;p132"/>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z="1200">
                <a:solidFill>
                  <a:srgbClr val="0066A1"/>
                </a:solidFill>
                <a:latin typeface="Calibri"/>
                <a:ea typeface="Calibri"/>
                <a:cs typeface="Calibri"/>
                <a:sym typeface="Calibri"/>
              </a:rPr>
              <a:t>64</a:t>
            </a:fld>
            <a:endParaRPr sz="1200">
              <a:solidFill>
                <a:srgbClr val="0066A1"/>
              </a:solidFill>
              <a:latin typeface="Calibri"/>
              <a:ea typeface="Calibri"/>
              <a:cs typeface="Calibri"/>
              <a:sym typeface="Calibri"/>
            </a:endParaRPr>
          </a:p>
        </p:txBody>
      </p:sp>
      <p:sp>
        <p:nvSpPr>
          <p:cNvPr id="1099" name="Google Shape;1099;p132"/>
          <p:cNvSpPr txBox="1"/>
          <p:nvPr/>
        </p:nvSpPr>
        <p:spPr>
          <a:xfrm>
            <a:off x="673768" y="176448"/>
            <a:ext cx="7772400" cy="1143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005582"/>
                </a:solidFill>
                <a:latin typeface="Calibri"/>
                <a:ea typeface="Calibri"/>
                <a:cs typeface="Calibri"/>
                <a:sym typeface="Calibri"/>
              </a:rPr>
              <a:t>vTools</a:t>
            </a:r>
            <a:endParaRPr sz="2800" b="1">
              <a:solidFill>
                <a:schemeClr val="dk2"/>
              </a:solidFill>
              <a:latin typeface="Calibri"/>
              <a:ea typeface="Calibri"/>
              <a:cs typeface="Calibri"/>
              <a:sym typeface="Calibri"/>
            </a:endParaRPr>
          </a:p>
        </p:txBody>
      </p:sp>
    </p:spTree>
    <p:extLst>
      <p:ext uri="{BB962C8B-B14F-4D97-AF65-F5344CB8AC3E}">
        <p14:creationId xmlns:p14="http://schemas.microsoft.com/office/powerpoint/2010/main" val="30294368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Google Shape;1105;p13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a:solidFill>
                  <a:srgbClr val="005582"/>
                </a:solidFill>
              </a:rPr>
              <a:t>    vTools: *.vtools.ieee.org</a:t>
            </a:r>
            <a:endParaRPr sz="2800"/>
          </a:p>
        </p:txBody>
      </p:sp>
      <p:sp>
        <p:nvSpPr>
          <p:cNvPr id="1106" name="Google Shape;1106;p133"/>
          <p:cNvSpPr txBox="1">
            <a:spLocks noGrp="1"/>
          </p:cNvSpPr>
          <p:nvPr>
            <p:ph type="body" idx="1"/>
          </p:nvPr>
        </p:nvSpPr>
        <p:spPr>
          <a:xfrm>
            <a:off x="661736" y="1351796"/>
            <a:ext cx="8226425" cy="4672012"/>
          </a:xfrm>
          <a:prstGeom prst="rect">
            <a:avLst/>
          </a:prstGeom>
          <a:noFill/>
          <a:ln>
            <a:noFill/>
          </a:ln>
        </p:spPr>
        <p:txBody>
          <a:bodyPr spcFirstLastPara="1" wrap="square" lIns="91425" tIns="45700" rIns="91425" bIns="45700" anchor="t" anchorCtr="0">
            <a:noAutofit/>
          </a:bodyPr>
          <a:lstStyle/>
          <a:p>
            <a:pPr marL="342900" lvl="0" indent="-342900">
              <a:spcBef>
                <a:spcPts val="0"/>
              </a:spcBef>
              <a:buSzPts val="1600"/>
            </a:pPr>
            <a:r>
              <a:rPr lang="en-US" sz="2000" b="1" u="sng" dirty="0" smtClean="0">
                <a:solidFill>
                  <a:schemeClr val="hlink"/>
                </a:solidFill>
              </a:rPr>
              <a:t>Events </a:t>
            </a:r>
            <a:r>
              <a:rPr lang="en-US" sz="2000" dirty="0" smtClean="0"/>
              <a:t>– </a:t>
            </a:r>
            <a:r>
              <a:rPr lang="en-US" sz="2000" dirty="0"/>
              <a:t>manage Section and Chapter meetings and events </a:t>
            </a:r>
            <a:r>
              <a:rPr lang="en-US" sz="2000" dirty="0" smtClean="0"/>
              <a:t>(</a:t>
            </a:r>
            <a:r>
              <a:rPr lang="en-US" sz="2000" u="sng" dirty="0" smtClean="0">
                <a:solidFill>
                  <a:schemeClr val="hlink"/>
                </a:solidFill>
                <a:hlinkClick r:id="rId3"/>
              </a:rPr>
              <a:t>https</a:t>
            </a:r>
            <a:r>
              <a:rPr lang="en-US" sz="2000" u="sng" dirty="0">
                <a:solidFill>
                  <a:schemeClr val="hlink"/>
                </a:solidFill>
                <a:hlinkClick r:id="rId3"/>
              </a:rPr>
              <a:t>://events.vtools.ieee.org/</a:t>
            </a:r>
            <a:r>
              <a:rPr lang="en-US" sz="2000" dirty="0"/>
              <a:t> </a:t>
            </a:r>
            <a:r>
              <a:rPr lang="en-US" sz="2000" dirty="0" smtClean="0"/>
              <a:t>).</a:t>
            </a:r>
            <a:endParaRPr dirty="0"/>
          </a:p>
          <a:p>
            <a:pPr marL="342900" lvl="0" indent="-342900" algn="l" rtl="0">
              <a:spcBef>
                <a:spcPts val="400"/>
              </a:spcBef>
              <a:spcAft>
                <a:spcPts val="0"/>
              </a:spcAft>
              <a:buSzPts val="1600"/>
              <a:buFont typeface="Verdana"/>
              <a:buChar char="•"/>
            </a:pPr>
            <a:r>
              <a:rPr lang="en-US" sz="2000" b="1" u="sng" dirty="0">
                <a:solidFill>
                  <a:schemeClr val="hlink"/>
                </a:solidFill>
                <a:hlinkClick r:id="rId4"/>
              </a:rPr>
              <a:t>Voting</a:t>
            </a:r>
            <a:r>
              <a:rPr lang="en-US" sz="2000" dirty="0"/>
              <a:t> – submit votes in Section officer elections.</a:t>
            </a:r>
            <a:endParaRPr dirty="0"/>
          </a:p>
          <a:p>
            <a:pPr marL="342900" lvl="0" indent="-342900" algn="l" rtl="0">
              <a:spcBef>
                <a:spcPts val="400"/>
              </a:spcBef>
              <a:spcAft>
                <a:spcPts val="0"/>
              </a:spcAft>
              <a:buSzPts val="1600"/>
              <a:buFont typeface="Verdana"/>
              <a:buChar char="•"/>
            </a:pPr>
            <a:r>
              <a:rPr lang="en-US" sz="2000" b="1" u="sng" dirty="0">
                <a:solidFill>
                  <a:schemeClr val="hlink"/>
                </a:solidFill>
                <a:hlinkClick r:id="rId5"/>
              </a:rPr>
              <a:t>Officers</a:t>
            </a:r>
            <a:r>
              <a:rPr lang="en-US" sz="2000" dirty="0"/>
              <a:t>  – report new officers or officer changes.</a:t>
            </a:r>
            <a:endParaRPr dirty="0"/>
          </a:p>
          <a:p>
            <a:pPr marL="342900" lvl="0" indent="-342900" algn="l" rtl="0">
              <a:spcBef>
                <a:spcPts val="400"/>
              </a:spcBef>
              <a:spcAft>
                <a:spcPts val="0"/>
              </a:spcAft>
              <a:buSzPts val="1600"/>
              <a:buFont typeface="Verdana"/>
              <a:buChar char="•"/>
            </a:pPr>
            <a:r>
              <a:rPr lang="en-US" sz="2000" b="1" u="sng" dirty="0">
                <a:solidFill>
                  <a:schemeClr val="hlink"/>
                </a:solidFill>
                <a:hlinkClick r:id="rId6"/>
              </a:rPr>
              <a:t>SBR</a:t>
            </a:r>
            <a:r>
              <a:rPr lang="en-US" sz="2000" dirty="0"/>
              <a:t> (Student Branch Reporting) – collecting and search reports submitted by student branch volunteers.</a:t>
            </a:r>
            <a:endParaRPr dirty="0"/>
          </a:p>
          <a:p>
            <a:pPr marL="342900" lvl="0" indent="-302260" algn="l" rtl="0">
              <a:spcBef>
                <a:spcPts val="160"/>
              </a:spcBef>
              <a:spcAft>
                <a:spcPts val="0"/>
              </a:spcAft>
              <a:buSzPts val="640"/>
              <a:buFont typeface="Verdana"/>
              <a:buNone/>
            </a:pPr>
            <a:endParaRPr sz="800" dirty="0"/>
          </a:p>
          <a:p>
            <a:pPr marL="342900" lvl="0" indent="-342900" algn="l" rtl="0">
              <a:spcBef>
                <a:spcPts val="400"/>
              </a:spcBef>
              <a:spcAft>
                <a:spcPts val="0"/>
              </a:spcAft>
              <a:buSzPts val="1600"/>
              <a:buFont typeface="Verdana"/>
              <a:buChar char="•"/>
            </a:pPr>
            <a:r>
              <a:rPr lang="en-US" sz="2000" b="1" u="sng" dirty="0" smtClean="0">
                <a:solidFill>
                  <a:schemeClr val="hlink"/>
                </a:solidFill>
                <a:hlinkClick r:id="rId7"/>
              </a:rPr>
              <a:t>WebEx</a:t>
            </a:r>
            <a:r>
              <a:rPr lang="en-US" sz="2000" dirty="0" smtClean="0"/>
              <a:t> – a Web Conferencing service to Geographic Organizational Units for online meetings, webinars, training, demos and presentations.</a:t>
            </a:r>
            <a:endParaRPr dirty="0" smtClean="0"/>
          </a:p>
          <a:p>
            <a:pPr marL="342900" lvl="0" indent="-342900" algn="l" rtl="0">
              <a:spcBef>
                <a:spcPts val="400"/>
              </a:spcBef>
              <a:spcAft>
                <a:spcPts val="0"/>
              </a:spcAft>
              <a:buSzPts val="1600"/>
              <a:buFont typeface="Verdana"/>
              <a:buNone/>
            </a:pPr>
            <a:endParaRPr sz="2000" dirty="0"/>
          </a:p>
        </p:txBody>
      </p:sp>
      <p:sp>
        <p:nvSpPr>
          <p:cNvPr id="1107" name="Google Shape;1107;p133"/>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65</a:t>
            </a:fld>
            <a:endParaRPr/>
          </a:p>
        </p:txBody>
      </p:sp>
    </p:spTree>
    <p:extLst>
      <p:ext uri="{BB962C8B-B14F-4D97-AF65-F5344CB8AC3E}">
        <p14:creationId xmlns:p14="http://schemas.microsoft.com/office/powerpoint/2010/main" val="351062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0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0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0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118"/>
          <p:cNvSpPr txBox="1">
            <a:spLocks noGrp="1"/>
          </p:cNvSpPr>
          <p:nvPr>
            <p:ph type="title"/>
          </p:nvPr>
        </p:nvSpPr>
        <p:spPr>
          <a:xfrm>
            <a:off x="685800" y="29335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dirty="0"/>
              <a:t>OU Analytics</a:t>
            </a:r>
            <a:endParaRPr sz="2800" dirty="0"/>
          </a:p>
          <a:p>
            <a:pPr marL="0" lvl="0" indent="0" algn="ctr" rtl="0">
              <a:spcBef>
                <a:spcPts val="0"/>
              </a:spcBef>
              <a:spcAft>
                <a:spcPts val="0"/>
              </a:spcAft>
              <a:buNone/>
            </a:pPr>
            <a:r>
              <a:rPr lang="en-US" sz="2800" dirty="0">
                <a:solidFill>
                  <a:srgbClr val="000000"/>
                </a:solidFill>
              </a:rPr>
              <a:t>http://www.ieee.org/ouanalytics</a:t>
            </a:r>
            <a:endParaRPr sz="2800" dirty="0">
              <a:solidFill>
                <a:srgbClr val="000000"/>
              </a:solidFill>
            </a:endParaRPr>
          </a:p>
        </p:txBody>
      </p:sp>
      <p:sp>
        <p:nvSpPr>
          <p:cNvPr id="977" name="Google Shape;977;p118"/>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66</a:t>
            </a:fld>
            <a:endParaRPr/>
          </a:p>
        </p:txBody>
      </p:sp>
      <p:pic>
        <p:nvPicPr>
          <p:cNvPr id="978" name="Google Shape;978;p118"/>
          <p:cNvPicPr preferRelativeResize="0"/>
          <p:nvPr/>
        </p:nvPicPr>
        <p:blipFill>
          <a:blip r:embed="rId3">
            <a:alphaModFix/>
          </a:blip>
          <a:stretch>
            <a:fillRect/>
          </a:stretch>
        </p:blipFill>
        <p:spPr>
          <a:xfrm>
            <a:off x="762000" y="1189675"/>
            <a:ext cx="7619999" cy="5070268"/>
          </a:xfrm>
          <a:prstGeom prst="rect">
            <a:avLst/>
          </a:prstGeom>
          <a:noFill/>
          <a:ln>
            <a:noFill/>
          </a:ln>
        </p:spPr>
      </p:pic>
    </p:spTree>
    <p:extLst>
      <p:ext uri="{BB962C8B-B14F-4D97-AF65-F5344CB8AC3E}">
        <p14:creationId xmlns:p14="http://schemas.microsoft.com/office/powerpoint/2010/main" val="233874989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119"/>
          <p:cNvSpPr txBox="1">
            <a:spLocks noGrp="1"/>
          </p:cNvSpPr>
          <p:nvPr>
            <p:ph type="title"/>
          </p:nvPr>
        </p:nvSpPr>
        <p:spPr>
          <a:xfrm>
            <a:off x="685800" y="40163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a:t>OU Analytics</a:t>
            </a:r>
            <a:endParaRPr/>
          </a:p>
        </p:txBody>
      </p:sp>
      <p:sp>
        <p:nvSpPr>
          <p:cNvPr id="986" name="Google Shape;986;p119"/>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67</a:t>
            </a:fld>
            <a:endParaRPr/>
          </a:p>
        </p:txBody>
      </p:sp>
      <p:sp>
        <p:nvSpPr>
          <p:cNvPr id="987" name="Google Shape;987;p119"/>
          <p:cNvSpPr txBox="1">
            <a:spLocks noGrp="1"/>
          </p:cNvSpPr>
          <p:nvPr>
            <p:ph type="body" idx="1"/>
          </p:nvPr>
        </p:nvSpPr>
        <p:spPr>
          <a:xfrm>
            <a:off x="685800" y="1225550"/>
            <a:ext cx="7772400" cy="4114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240"/>
              <a:buFont typeface="Verdana"/>
              <a:buChar char="▸"/>
            </a:pPr>
            <a:r>
              <a:rPr lang="en-US" b="1" dirty="0"/>
              <a:t>Memberships and statistics</a:t>
            </a:r>
            <a:endParaRPr dirty="0"/>
          </a:p>
          <a:p>
            <a:pPr marL="742950" lvl="1" indent="-285750" algn="l" rtl="0">
              <a:spcBef>
                <a:spcPts val="480"/>
              </a:spcBef>
              <a:spcAft>
                <a:spcPts val="0"/>
              </a:spcAft>
              <a:buSzPts val="2400"/>
              <a:buFont typeface="Arial"/>
              <a:buChar char="•"/>
            </a:pPr>
            <a:r>
              <a:rPr lang="en-US" sz="2400" dirty="0"/>
              <a:t>Numbers and details of members</a:t>
            </a:r>
            <a:endParaRPr sz="2400" dirty="0"/>
          </a:p>
          <a:p>
            <a:pPr marL="742950" lvl="1" indent="-285750" algn="l" rtl="0">
              <a:spcBef>
                <a:spcPts val="480"/>
              </a:spcBef>
              <a:spcAft>
                <a:spcPts val="0"/>
              </a:spcAft>
              <a:buSzPts val="2400"/>
              <a:buChar char="•"/>
            </a:pPr>
            <a:r>
              <a:rPr lang="en-US" sz="2400" dirty="0"/>
              <a:t>Subscriptions and membership</a:t>
            </a:r>
            <a:endParaRPr dirty="0"/>
          </a:p>
          <a:p>
            <a:pPr marL="742950" lvl="1" indent="-285750" algn="l" rtl="0">
              <a:spcBef>
                <a:spcPts val="480"/>
              </a:spcBef>
              <a:spcAft>
                <a:spcPts val="0"/>
              </a:spcAft>
              <a:buSzPts val="2400"/>
              <a:buFont typeface="Arial"/>
              <a:buChar char="•"/>
            </a:pPr>
            <a:r>
              <a:rPr lang="en-US" sz="2400" dirty="0"/>
              <a:t>Year Over Year Comparison (Geographic Membership Statistics Dashboard</a:t>
            </a:r>
            <a:r>
              <a:rPr lang="en-US" sz="2400" dirty="0" smtClean="0"/>
              <a:t>)</a:t>
            </a:r>
            <a:endParaRPr dirty="0"/>
          </a:p>
          <a:p>
            <a:pPr marL="342900" lvl="0" indent="-342900" algn="l" rtl="0">
              <a:spcBef>
                <a:spcPts val="560"/>
              </a:spcBef>
              <a:spcAft>
                <a:spcPts val="0"/>
              </a:spcAft>
              <a:buSzPts val="2240"/>
              <a:buFont typeface="Verdana"/>
              <a:buChar char="▸"/>
            </a:pPr>
            <a:r>
              <a:rPr lang="en-US" b="1" dirty="0"/>
              <a:t>Volunteers</a:t>
            </a:r>
            <a:endParaRPr dirty="0"/>
          </a:p>
          <a:p>
            <a:pPr marL="742950" lvl="1" indent="-285750" algn="l" rtl="0">
              <a:spcBef>
                <a:spcPts val="480"/>
              </a:spcBef>
              <a:spcAft>
                <a:spcPts val="0"/>
              </a:spcAft>
              <a:buSzPts val="2400"/>
              <a:buFont typeface="Verdana"/>
              <a:buChar char="-"/>
            </a:pPr>
            <a:r>
              <a:rPr lang="en-US" sz="2400" dirty="0"/>
              <a:t>Officer history</a:t>
            </a:r>
            <a:endParaRPr sz="2400" dirty="0"/>
          </a:p>
          <a:p>
            <a:pPr marL="742950" lvl="1" indent="-285750" algn="l" rtl="0">
              <a:spcBef>
                <a:spcPts val="480"/>
              </a:spcBef>
              <a:spcAft>
                <a:spcPts val="0"/>
              </a:spcAft>
              <a:buSzPts val="2400"/>
              <a:buFont typeface="Verdana"/>
              <a:buChar char="-"/>
            </a:pPr>
            <a:r>
              <a:rPr lang="en-US" sz="2400" dirty="0"/>
              <a:t>All current officers (Geographic roster</a:t>
            </a:r>
            <a:r>
              <a:rPr lang="en-US" sz="2400" dirty="0" smtClean="0"/>
              <a:t>)</a:t>
            </a:r>
            <a:endParaRPr dirty="0"/>
          </a:p>
        </p:txBody>
      </p:sp>
    </p:spTree>
    <p:extLst>
      <p:ext uri="{BB962C8B-B14F-4D97-AF65-F5344CB8AC3E}">
        <p14:creationId xmlns:p14="http://schemas.microsoft.com/office/powerpoint/2010/main" val="64580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8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119"/>
          <p:cNvSpPr txBox="1">
            <a:spLocks noGrp="1"/>
          </p:cNvSpPr>
          <p:nvPr>
            <p:ph type="title"/>
          </p:nvPr>
        </p:nvSpPr>
        <p:spPr>
          <a:xfrm>
            <a:off x="685800" y="40163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dirty="0" smtClean="0"/>
              <a:t>Promoting and Facilitating Volunteering</a:t>
            </a:r>
            <a:endParaRPr dirty="0"/>
          </a:p>
        </p:txBody>
      </p:sp>
      <p:sp>
        <p:nvSpPr>
          <p:cNvPr id="986" name="Google Shape;986;p119"/>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68</a:t>
            </a:fld>
            <a:endParaRPr/>
          </a:p>
        </p:txBody>
      </p:sp>
      <p:sp>
        <p:nvSpPr>
          <p:cNvPr id="987" name="Google Shape;987;p119"/>
          <p:cNvSpPr txBox="1">
            <a:spLocks noGrp="1"/>
          </p:cNvSpPr>
          <p:nvPr>
            <p:ph type="body" idx="1"/>
          </p:nvPr>
        </p:nvSpPr>
        <p:spPr>
          <a:xfrm>
            <a:off x="753534" y="899584"/>
            <a:ext cx="7772400" cy="4114800"/>
          </a:xfrm>
          <a:prstGeom prst="rect">
            <a:avLst/>
          </a:prstGeom>
          <a:noFill/>
          <a:ln>
            <a:noFill/>
          </a:ln>
        </p:spPr>
        <p:txBody>
          <a:bodyPr spcFirstLastPara="1" wrap="square" lIns="91425" tIns="45700" rIns="91425" bIns="45700" anchor="t" anchorCtr="0">
            <a:noAutofit/>
          </a:bodyPr>
          <a:lstStyle/>
          <a:p>
            <a:pPr marL="342900" lvl="0" indent="-342900">
              <a:spcBef>
                <a:spcPts val="0"/>
              </a:spcBef>
              <a:buSzPts val="2240"/>
              <a:buFont typeface="Verdana"/>
              <a:buChar char="▸"/>
            </a:pPr>
            <a:r>
              <a:rPr lang="en-US" b="1" dirty="0">
                <a:hlinkClick r:id="rId3"/>
              </a:rPr>
              <a:t>https://volunteer.ieee.org</a:t>
            </a:r>
            <a:r>
              <a:rPr lang="en-US" b="1" dirty="0" smtClean="0">
                <a:hlinkClick r:id="rId3"/>
              </a:rPr>
              <a:t>/</a:t>
            </a:r>
            <a:endParaRPr lang="en-US" b="1" dirty="0" smtClean="0"/>
          </a:p>
          <a:p>
            <a:pPr marL="342900" lvl="0" indent="-342900">
              <a:spcBef>
                <a:spcPts val="0"/>
              </a:spcBef>
              <a:buSzPts val="2240"/>
              <a:buFont typeface="Verdana"/>
              <a:buChar char="▸"/>
            </a:pPr>
            <a:endParaRPr lang="en-US" b="1" dirty="0"/>
          </a:p>
        </p:txBody>
      </p:sp>
      <p:pic>
        <p:nvPicPr>
          <p:cNvPr id="2" name="Picture 1"/>
          <p:cNvPicPr>
            <a:picLocks noChangeAspect="1"/>
          </p:cNvPicPr>
          <p:nvPr/>
        </p:nvPicPr>
        <p:blipFill>
          <a:blip r:embed="rId4"/>
          <a:stretch>
            <a:fillRect/>
          </a:stretch>
        </p:blipFill>
        <p:spPr>
          <a:xfrm>
            <a:off x="238899" y="1462963"/>
            <a:ext cx="8801669" cy="4950939"/>
          </a:xfrm>
          <a:prstGeom prst="rect">
            <a:avLst/>
          </a:prstGeom>
        </p:spPr>
      </p:pic>
    </p:spTree>
    <p:extLst>
      <p:ext uri="{BB962C8B-B14F-4D97-AF65-F5344CB8AC3E}">
        <p14:creationId xmlns:p14="http://schemas.microsoft.com/office/powerpoint/2010/main" val="58393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119"/>
          <p:cNvSpPr txBox="1">
            <a:spLocks noGrp="1"/>
          </p:cNvSpPr>
          <p:nvPr>
            <p:ph type="title"/>
          </p:nvPr>
        </p:nvSpPr>
        <p:spPr>
          <a:xfrm>
            <a:off x="685800" y="40163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dirty="0" smtClean="0"/>
              <a:t>Promoting and Facilitating Volunteering</a:t>
            </a:r>
            <a:endParaRPr dirty="0"/>
          </a:p>
        </p:txBody>
      </p:sp>
      <p:sp>
        <p:nvSpPr>
          <p:cNvPr id="986" name="Google Shape;986;p119"/>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69</a:t>
            </a:fld>
            <a:endParaRPr/>
          </a:p>
        </p:txBody>
      </p:sp>
      <p:sp>
        <p:nvSpPr>
          <p:cNvPr id="987" name="Google Shape;987;p119"/>
          <p:cNvSpPr txBox="1">
            <a:spLocks noGrp="1"/>
          </p:cNvSpPr>
          <p:nvPr>
            <p:ph type="body" idx="1"/>
          </p:nvPr>
        </p:nvSpPr>
        <p:spPr>
          <a:xfrm>
            <a:off x="685800" y="1225550"/>
            <a:ext cx="7772400" cy="4114800"/>
          </a:xfrm>
          <a:prstGeom prst="rect">
            <a:avLst/>
          </a:prstGeom>
          <a:noFill/>
          <a:ln>
            <a:noFill/>
          </a:ln>
        </p:spPr>
        <p:txBody>
          <a:bodyPr spcFirstLastPara="1" wrap="square" lIns="91425" tIns="45700" rIns="91425" bIns="45700" anchor="t" anchorCtr="0">
            <a:noAutofit/>
          </a:bodyPr>
          <a:lstStyle/>
          <a:p>
            <a:pPr marL="342900" lvl="0" indent="-342900" algn="l" rtl="0">
              <a:spcBef>
                <a:spcPts val="560"/>
              </a:spcBef>
              <a:spcAft>
                <a:spcPts val="0"/>
              </a:spcAft>
              <a:buSzPts val="2240"/>
              <a:buFont typeface="Verdana"/>
              <a:buChar char="▸"/>
            </a:pPr>
            <a:r>
              <a:rPr lang="en-US" dirty="0" smtClean="0"/>
              <a:t>Matching volunteering opportunities with volunteers’ desire of helping our scientific and professional community and IEEE to fulfill its mission.</a:t>
            </a:r>
          </a:p>
          <a:p>
            <a:pPr marL="342900" lvl="0" indent="-342900" algn="l" rtl="0">
              <a:spcBef>
                <a:spcPts val="560"/>
              </a:spcBef>
              <a:spcAft>
                <a:spcPts val="0"/>
              </a:spcAft>
              <a:buSzPts val="2240"/>
              <a:buFont typeface="Verdana"/>
              <a:buChar char="▸"/>
            </a:pPr>
            <a:r>
              <a:rPr lang="en-US" dirty="0" smtClean="0"/>
              <a:t>Micro-volunteering.</a:t>
            </a:r>
          </a:p>
          <a:p>
            <a:pPr marL="342900" lvl="0" indent="-342900" algn="l" rtl="0">
              <a:spcBef>
                <a:spcPts val="1800"/>
              </a:spcBef>
              <a:spcAft>
                <a:spcPts val="0"/>
              </a:spcAft>
              <a:buSzPts val="2240"/>
              <a:buFont typeface="Verdana"/>
              <a:buChar char="▸"/>
            </a:pPr>
            <a:r>
              <a:rPr lang="en-US" smtClean="0"/>
              <a:t>Listing </a:t>
            </a:r>
            <a:r>
              <a:rPr lang="en-US" dirty="0" smtClean="0"/>
              <a:t>the available volunteering services in conferences, meetings, industrial and professional services, career development, student activities, educational activities, humanitarian activities, members services, Section/Chapter promotion and activities, ….</a:t>
            </a:r>
          </a:p>
          <a:p>
            <a:pPr marL="342900" lvl="0" indent="-342900" algn="l" rtl="0">
              <a:spcBef>
                <a:spcPts val="560"/>
              </a:spcBef>
              <a:spcAft>
                <a:spcPts val="0"/>
              </a:spcAft>
              <a:buSzPts val="2240"/>
              <a:buFont typeface="Verdana"/>
              <a:buChar char="▸"/>
            </a:pPr>
            <a:r>
              <a:rPr lang="en-US" dirty="0" smtClean="0"/>
              <a:t>Searching for volunteers with appropriate skills and experiences</a:t>
            </a:r>
          </a:p>
          <a:p>
            <a:pPr marL="342900" indent="-342900">
              <a:spcBef>
                <a:spcPts val="1800"/>
              </a:spcBef>
              <a:buSzPts val="2240"/>
              <a:buFont typeface="Verdana"/>
              <a:buChar char="▸"/>
            </a:pPr>
            <a:r>
              <a:rPr lang="en-US" dirty="0" smtClean="0"/>
              <a:t>Offering </a:t>
            </a:r>
            <a:r>
              <a:rPr lang="en-US" dirty="0"/>
              <a:t>competences and </a:t>
            </a:r>
            <a:r>
              <a:rPr lang="en-US" dirty="0" smtClean="0"/>
              <a:t>skills</a:t>
            </a:r>
            <a:endParaRPr lang="en-US" dirty="0"/>
          </a:p>
          <a:p>
            <a:pPr marL="342900" lvl="0" indent="-342900" algn="l" rtl="0">
              <a:spcBef>
                <a:spcPts val="560"/>
              </a:spcBef>
              <a:spcAft>
                <a:spcPts val="0"/>
              </a:spcAft>
              <a:buSzPts val="2240"/>
              <a:buFont typeface="Verdana"/>
              <a:buChar char="▸"/>
            </a:pPr>
            <a:r>
              <a:rPr lang="en-US" dirty="0" smtClean="0"/>
              <a:t>Searching for available opportunities for serving our community</a:t>
            </a:r>
          </a:p>
          <a:p>
            <a:pPr marL="342900" lvl="0" indent="-342900" algn="l" rtl="0">
              <a:spcBef>
                <a:spcPts val="560"/>
              </a:spcBef>
              <a:spcAft>
                <a:spcPts val="0"/>
              </a:spcAft>
              <a:buSzPts val="2240"/>
              <a:buFont typeface="Verdana"/>
              <a:buChar char="▸"/>
            </a:pPr>
            <a:endParaRPr lang="en-US" dirty="0"/>
          </a:p>
          <a:p>
            <a:pPr marL="342900" lvl="0" indent="-342900" algn="l" rtl="0">
              <a:spcBef>
                <a:spcPts val="560"/>
              </a:spcBef>
              <a:spcAft>
                <a:spcPts val="0"/>
              </a:spcAft>
              <a:buSzPts val="2240"/>
              <a:buFont typeface="Verdana"/>
              <a:buChar char="▸"/>
            </a:pPr>
            <a:endParaRPr dirty="0"/>
          </a:p>
        </p:txBody>
      </p:sp>
    </p:spTree>
    <p:extLst>
      <p:ext uri="{BB962C8B-B14F-4D97-AF65-F5344CB8AC3E}">
        <p14:creationId xmlns:p14="http://schemas.microsoft.com/office/powerpoint/2010/main" val="9127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8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981700"/>
          </a:xfrm>
          <a:prstGeom prst="rect">
            <a:avLst/>
          </a:prstGeom>
        </p:spPr>
      </p:pic>
      <p:sp>
        <p:nvSpPr>
          <p:cNvPr id="4" name="Slide Number Placeholder 3"/>
          <p:cNvSpPr>
            <a:spLocks noGrp="1"/>
          </p:cNvSpPr>
          <p:nvPr>
            <p:ph type="sldNum" sz="quarter" idx="10"/>
          </p:nvPr>
        </p:nvSpPr>
        <p:spPr/>
        <p:txBody>
          <a:bodyPr/>
          <a:lstStyle/>
          <a:p>
            <a:fld id="{60BC5383-B22C-A746-A4AF-C32103C6BFA6}" type="slidenum">
              <a:rPr lang="en-US" smtClean="0"/>
              <a:pPr/>
              <a:t>7</a:t>
            </a:fld>
            <a:endParaRPr lang="en-US" dirty="0"/>
          </a:p>
        </p:txBody>
      </p:sp>
      <p:sp>
        <p:nvSpPr>
          <p:cNvPr id="6" name="Title 5"/>
          <p:cNvSpPr>
            <a:spLocks noGrp="1"/>
          </p:cNvSpPr>
          <p:nvPr>
            <p:ph type="title"/>
          </p:nvPr>
        </p:nvSpPr>
        <p:spPr>
          <a:xfrm>
            <a:off x="457200" y="2417898"/>
            <a:ext cx="8229600" cy="780243"/>
          </a:xfrm>
        </p:spPr>
        <p:txBody>
          <a:bodyPr/>
          <a:lstStyle/>
          <a:p>
            <a:pPr>
              <a:spcBef>
                <a:spcPts val="0"/>
              </a:spcBef>
              <a:spcAft>
                <a:spcPts val="500"/>
              </a:spcAft>
            </a:pPr>
            <a:r>
              <a:rPr lang="en-US" sz="5000" dirty="0" smtClean="0"/>
              <a:t>Our Vision</a:t>
            </a:r>
            <a:endParaRPr lang="en-US" sz="2600" dirty="0"/>
          </a:p>
        </p:txBody>
      </p:sp>
      <p:sp>
        <p:nvSpPr>
          <p:cNvPr id="7" name="Title 5"/>
          <p:cNvSpPr txBox="1">
            <a:spLocks/>
          </p:cNvSpPr>
          <p:nvPr/>
        </p:nvSpPr>
        <p:spPr>
          <a:xfrm>
            <a:off x="1295400" y="3460884"/>
            <a:ext cx="7658272" cy="780243"/>
          </a:xfrm>
          <a:prstGeom prst="rect">
            <a:avLst/>
          </a:prstGeom>
        </p:spPr>
        <p:txBody>
          <a:bodyPr/>
          <a:lstStyle>
            <a:lvl1pPr algn="l" defTabSz="457200" rtl="0" eaLnBrk="1" latinLnBrk="0" hangingPunct="1">
              <a:spcBef>
                <a:spcPct val="0"/>
              </a:spcBef>
              <a:buNone/>
              <a:defRPr sz="4600" b="1" kern="1200">
                <a:solidFill>
                  <a:srgbClr val="FFFFFF"/>
                </a:solidFill>
                <a:latin typeface="Verdana"/>
                <a:ea typeface="+mj-ea"/>
                <a:cs typeface="Verdana"/>
              </a:defRPr>
            </a:lvl1pPr>
          </a:lstStyle>
          <a:p>
            <a:pPr lvl="0">
              <a:spcBef>
                <a:spcPts val="560"/>
              </a:spcBef>
              <a:buSzPts val="2240"/>
            </a:pPr>
            <a:r>
              <a:rPr lang="en-US" sz="2200" dirty="0" smtClean="0"/>
              <a:t>Be </a:t>
            </a:r>
            <a:r>
              <a:rPr lang="en-US" sz="2200" dirty="0"/>
              <a:t>essential to the global technical community and to technical professionals everywhere, </a:t>
            </a:r>
            <a:r>
              <a:rPr lang="en-US" sz="2200" dirty="0" smtClean="0"/>
              <a:t/>
            </a:r>
            <a:br>
              <a:rPr lang="en-US" sz="2200" dirty="0" smtClean="0"/>
            </a:br>
            <a:r>
              <a:rPr lang="en-US" sz="2200" dirty="0" smtClean="0"/>
              <a:t>and </a:t>
            </a:r>
            <a:r>
              <a:rPr lang="en-US" sz="2200" dirty="0"/>
              <a:t>be universally recognized </a:t>
            </a:r>
            <a:r>
              <a:rPr lang="en-US" sz="2200" dirty="0" smtClean="0"/>
              <a:t/>
            </a:r>
            <a:br>
              <a:rPr lang="en-US" sz="2200" dirty="0" smtClean="0"/>
            </a:br>
            <a:r>
              <a:rPr lang="en-US" sz="2200" dirty="0" smtClean="0"/>
              <a:t>for </a:t>
            </a:r>
            <a:r>
              <a:rPr lang="en-US" sz="2200" dirty="0"/>
              <a:t>the contributions of technology and </a:t>
            </a:r>
            <a:r>
              <a:rPr lang="en-US" sz="2200" dirty="0" smtClean="0"/>
              <a:t/>
            </a:r>
            <a:br>
              <a:rPr lang="en-US" sz="2200" dirty="0" smtClean="0"/>
            </a:br>
            <a:r>
              <a:rPr lang="en-US" sz="2200" dirty="0" smtClean="0"/>
              <a:t>of </a:t>
            </a:r>
            <a:r>
              <a:rPr lang="en-US" sz="2200" dirty="0"/>
              <a:t>technical professionals </a:t>
            </a:r>
            <a:r>
              <a:rPr lang="en-US" sz="2200" dirty="0" smtClean="0"/>
              <a:t/>
            </a:r>
            <a:br>
              <a:rPr lang="en-US" sz="2200" dirty="0" smtClean="0"/>
            </a:br>
            <a:r>
              <a:rPr lang="en-US" sz="2200" dirty="0" smtClean="0"/>
              <a:t>in </a:t>
            </a:r>
            <a:r>
              <a:rPr lang="en-US" sz="2200" dirty="0"/>
              <a:t>improving global </a:t>
            </a:r>
            <a:r>
              <a:rPr lang="en-US" sz="2200" dirty="0" smtClean="0"/>
              <a:t>conditions</a:t>
            </a:r>
            <a:endParaRPr lang="en-US" sz="2200" dirty="0"/>
          </a:p>
        </p:txBody>
      </p:sp>
    </p:spTree>
    <p:extLst>
      <p:ext uri="{BB962C8B-B14F-4D97-AF65-F5344CB8AC3E}">
        <p14:creationId xmlns:p14="http://schemas.microsoft.com/office/powerpoint/2010/main" val="297963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134"/>
          <p:cNvSpPr txBox="1">
            <a:spLocks noGrp="1"/>
          </p:cNvSpPr>
          <p:nvPr>
            <p:ph type="title"/>
          </p:nvPr>
        </p:nvSpPr>
        <p:spPr>
          <a:xfrm>
            <a:off x="685800" y="609600"/>
            <a:ext cx="7970838"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dirty="0"/>
              <a:t>MGA rules for </a:t>
            </a:r>
            <a:r>
              <a:rPr lang="en-US" sz="2800" dirty="0" smtClean="0"/>
              <a:t>rebate to Sections</a:t>
            </a:r>
            <a:endParaRPr dirty="0"/>
          </a:p>
        </p:txBody>
      </p:sp>
      <p:sp>
        <p:nvSpPr>
          <p:cNvPr id="1113" name="Google Shape;1113;p134"/>
          <p:cNvSpPr txBox="1">
            <a:spLocks noGrp="1"/>
          </p:cNvSpPr>
          <p:nvPr>
            <p:ph type="body" idx="1"/>
          </p:nvPr>
        </p:nvSpPr>
        <p:spPr>
          <a:xfrm>
            <a:off x="685800" y="1295400"/>
            <a:ext cx="7877175" cy="4876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920"/>
              <a:buFont typeface="Verdana"/>
              <a:buChar char="▸"/>
            </a:pPr>
            <a:r>
              <a:rPr lang="en-US" sz="2400" dirty="0"/>
              <a:t>All Sections in existence on 31 December and meeting minimum requirements receive a </a:t>
            </a:r>
            <a:br>
              <a:rPr lang="en-US" sz="2400" dirty="0"/>
            </a:br>
            <a:r>
              <a:rPr lang="en-US" sz="2400" b="1" dirty="0"/>
              <a:t>USD 2,000</a:t>
            </a:r>
            <a:r>
              <a:rPr lang="en-US" sz="2400" dirty="0"/>
              <a:t> annual allowance. </a:t>
            </a:r>
            <a:endParaRPr sz="2400" dirty="0"/>
          </a:p>
          <a:p>
            <a:pPr marL="342900" lvl="0" indent="-342900" algn="l" rtl="0">
              <a:spcBef>
                <a:spcPts val="480"/>
              </a:spcBef>
              <a:spcAft>
                <a:spcPts val="0"/>
              </a:spcAft>
              <a:buSzPts val="1920"/>
              <a:buFont typeface="Verdana"/>
              <a:buChar char="▸"/>
            </a:pPr>
            <a:r>
              <a:rPr lang="en-US" sz="2400" b="1" dirty="0"/>
              <a:t>USD 3</a:t>
            </a:r>
            <a:r>
              <a:rPr lang="en-US" sz="2400" dirty="0"/>
              <a:t> for each Member, Student, or Associate </a:t>
            </a:r>
            <a:r>
              <a:rPr lang="en-US" sz="2400" dirty="0" smtClean="0"/>
              <a:t>member</a:t>
            </a:r>
            <a:r>
              <a:rPr lang="en-US" sz="2400" dirty="0"/>
              <a:t>, </a:t>
            </a:r>
            <a:br>
              <a:rPr lang="en-US" sz="2400" dirty="0"/>
            </a:br>
            <a:r>
              <a:rPr lang="en-US" sz="2400" b="1" dirty="0"/>
              <a:t>USD 1.50</a:t>
            </a:r>
            <a:r>
              <a:rPr lang="en-US" sz="2400" dirty="0"/>
              <a:t> for Affiliate, </a:t>
            </a:r>
            <a:br>
              <a:rPr lang="en-US" sz="2400" dirty="0"/>
            </a:br>
            <a:r>
              <a:rPr lang="en-US" sz="2400" b="1" dirty="0"/>
              <a:t>USD 4</a:t>
            </a:r>
            <a:r>
              <a:rPr lang="en-US" sz="2400" dirty="0"/>
              <a:t> for Senior or Fellow </a:t>
            </a:r>
            <a:r>
              <a:rPr lang="en-US" sz="2400" dirty="0" smtClean="0"/>
              <a:t>member</a:t>
            </a:r>
            <a:r>
              <a:rPr lang="en-US" sz="2400" dirty="0"/>
              <a:t>.</a:t>
            </a:r>
            <a:endParaRPr sz="1200" dirty="0"/>
          </a:p>
          <a:p>
            <a:pPr marL="342900" lvl="0" indent="-342900" algn="l" rtl="0">
              <a:spcBef>
                <a:spcPts val="480"/>
              </a:spcBef>
              <a:spcAft>
                <a:spcPts val="0"/>
              </a:spcAft>
              <a:buSzPts val="1920"/>
              <a:buFont typeface="Verdana"/>
              <a:buChar char="▸"/>
            </a:pPr>
            <a:r>
              <a:rPr lang="en-US" sz="2400" b="1" dirty="0"/>
              <a:t>USD 200</a:t>
            </a:r>
            <a:r>
              <a:rPr lang="en-US" sz="2400" dirty="0"/>
              <a:t> for each chapter and/or affinity group meeting minimum requirements. </a:t>
            </a:r>
            <a:endParaRPr dirty="0"/>
          </a:p>
          <a:p>
            <a:pPr marL="342900" lvl="0" indent="-342900" algn="l" rtl="0">
              <a:spcBef>
                <a:spcPts val="480"/>
              </a:spcBef>
              <a:spcAft>
                <a:spcPts val="0"/>
              </a:spcAft>
              <a:buSzPts val="1920"/>
              <a:buFont typeface="Verdana"/>
              <a:buChar char="▸"/>
            </a:pPr>
            <a:r>
              <a:rPr lang="en-US" sz="2400" b="1" dirty="0">
                <a:solidFill>
                  <a:srgbClr val="FF0000"/>
                </a:solidFill>
              </a:rPr>
              <a:t>10% bonus</a:t>
            </a:r>
            <a:r>
              <a:rPr lang="en-US" sz="2400" dirty="0">
                <a:solidFill>
                  <a:srgbClr val="FF0000"/>
                </a:solidFill>
              </a:rPr>
              <a:t> </a:t>
            </a:r>
            <a:r>
              <a:rPr lang="en-US" sz="2400" dirty="0"/>
              <a:t>of total rebate to sections who report (financial, meeting, and officer) by deadline.</a:t>
            </a:r>
            <a:endParaRPr sz="2400" dirty="0"/>
          </a:p>
          <a:p>
            <a:pPr marL="342900" lvl="0" indent="-342900" algn="l" rtl="0">
              <a:spcBef>
                <a:spcPts val="480"/>
              </a:spcBef>
              <a:spcAft>
                <a:spcPts val="0"/>
              </a:spcAft>
              <a:buSzPts val="1920"/>
              <a:buFont typeface="Verdana"/>
              <a:buNone/>
            </a:pPr>
            <a:endParaRPr sz="2400" dirty="0"/>
          </a:p>
          <a:p>
            <a:pPr marL="342900" lvl="0" indent="-342900" algn="l" rtl="0">
              <a:spcBef>
                <a:spcPts val="480"/>
              </a:spcBef>
              <a:spcAft>
                <a:spcPts val="0"/>
              </a:spcAft>
              <a:buSzPts val="1920"/>
              <a:buFont typeface="Verdana"/>
              <a:buNone/>
            </a:pPr>
            <a:endParaRPr sz="2400" dirty="0"/>
          </a:p>
          <a:p>
            <a:pPr marL="342900" lvl="0" indent="-342900" algn="l" rtl="0">
              <a:spcBef>
                <a:spcPts val="480"/>
              </a:spcBef>
              <a:spcAft>
                <a:spcPts val="0"/>
              </a:spcAft>
              <a:buSzPts val="1920"/>
              <a:buFont typeface="Verdana"/>
              <a:buNone/>
            </a:pPr>
            <a:endParaRPr sz="2400" b="1" dirty="0">
              <a:solidFill>
                <a:srgbClr val="FF0000"/>
              </a:solidFill>
            </a:endParaRPr>
          </a:p>
        </p:txBody>
      </p:sp>
      <p:sp>
        <p:nvSpPr>
          <p:cNvPr id="1114" name="Google Shape;1114;p134"/>
          <p:cNvSpPr txBox="1">
            <a:spLocks noGrp="1"/>
          </p:cNvSpPr>
          <p:nvPr>
            <p:ph type="sldNum" idx="4294967295"/>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898989"/>
              </a:buClr>
              <a:buSzPts val="1000"/>
              <a:buFont typeface="Arial"/>
              <a:buNone/>
            </a:pPr>
            <a:fld id="{00000000-1234-1234-1234-123412341234}" type="slidenum">
              <a:rPr lang="en-US" sz="1000">
                <a:solidFill>
                  <a:srgbClr val="898989"/>
                </a:solidFill>
                <a:latin typeface="Arial"/>
                <a:ea typeface="Arial"/>
                <a:cs typeface="Arial"/>
                <a:sym typeface="Arial"/>
              </a:rPr>
              <a:t>70</a:t>
            </a:fld>
            <a:endParaRPr sz="1000">
              <a:solidFill>
                <a:srgbClr val="898989"/>
              </a:solidFill>
              <a:latin typeface="Arial"/>
              <a:ea typeface="Arial"/>
              <a:cs typeface="Arial"/>
              <a:sym typeface="Arial"/>
            </a:endParaRPr>
          </a:p>
        </p:txBody>
      </p:sp>
    </p:spTree>
    <p:extLst>
      <p:ext uri="{BB962C8B-B14F-4D97-AF65-F5344CB8AC3E}">
        <p14:creationId xmlns:p14="http://schemas.microsoft.com/office/powerpoint/2010/main" val="356366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135"/>
          <p:cNvSpPr txBox="1">
            <a:spLocks noGrp="1"/>
          </p:cNvSpPr>
          <p:nvPr>
            <p:ph type="title"/>
          </p:nvPr>
        </p:nvSpPr>
        <p:spPr>
          <a:xfrm>
            <a:off x="685800" y="609600"/>
            <a:ext cx="7970838"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dirty="0"/>
              <a:t>MGA rules for </a:t>
            </a:r>
            <a:r>
              <a:rPr lang="en-US" sz="2800" dirty="0" err="1" smtClean="0"/>
              <a:t>rebateto</a:t>
            </a:r>
            <a:r>
              <a:rPr lang="en-US" sz="2800" dirty="0" smtClean="0"/>
              <a:t> Subsections</a:t>
            </a:r>
            <a:endParaRPr dirty="0"/>
          </a:p>
        </p:txBody>
      </p:sp>
      <p:sp>
        <p:nvSpPr>
          <p:cNvPr id="1120" name="Google Shape;1120;p135"/>
          <p:cNvSpPr txBox="1">
            <a:spLocks noGrp="1"/>
          </p:cNvSpPr>
          <p:nvPr>
            <p:ph type="body" idx="1"/>
          </p:nvPr>
        </p:nvSpPr>
        <p:spPr>
          <a:xfrm>
            <a:off x="685800" y="1295400"/>
            <a:ext cx="7877175" cy="4876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920"/>
              <a:buFont typeface="Verdana"/>
              <a:buChar char="▸"/>
            </a:pPr>
            <a:r>
              <a:rPr lang="en-US" sz="2400"/>
              <a:t>All Subsections in existence on 31 December and meeting minimum requirements receive a </a:t>
            </a:r>
            <a:br>
              <a:rPr lang="en-US" sz="2400"/>
            </a:br>
            <a:r>
              <a:rPr lang="en-US" sz="2400" b="1"/>
              <a:t>USD 500</a:t>
            </a:r>
            <a:r>
              <a:rPr lang="en-US" sz="2400"/>
              <a:t> annual allowance:</a:t>
            </a:r>
            <a:endParaRPr/>
          </a:p>
          <a:p>
            <a:pPr marL="742950" lvl="1" indent="-285750" algn="l" rtl="0">
              <a:spcBef>
                <a:spcPts val="440"/>
              </a:spcBef>
              <a:spcAft>
                <a:spcPts val="0"/>
              </a:spcAft>
              <a:buSzPts val="2200"/>
              <a:buFont typeface="Verdana"/>
              <a:buChar char="-"/>
            </a:pPr>
            <a:r>
              <a:rPr lang="en-US" sz="2200"/>
              <a:t>Minimum of 5 meetings,</a:t>
            </a:r>
            <a:endParaRPr/>
          </a:p>
          <a:p>
            <a:pPr marL="742950" lvl="1" indent="-285750" algn="l" rtl="0">
              <a:spcBef>
                <a:spcPts val="440"/>
              </a:spcBef>
              <a:spcAft>
                <a:spcPts val="0"/>
              </a:spcAft>
              <a:buSzPts val="2200"/>
              <a:buFont typeface="Verdana"/>
              <a:buChar char="-"/>
            </a:pPr>
            <a:r>
              <a:rPr lang="en-US" sz="2200"/>
              <a:t>Maintain at least 15 members. </a:t>
            </a:r>
            <a:endParaRPr sz="2200"/>
          </a:p>
          <a:p>
            <a:pPr marL="342900" lvl="0" indent="-342900" algn="l" rtl="0">
              <a:spcBef>
                <a:spcPts val="480"/>
              </a:spcBef>
              <a:spcAft>
                <a:spcPts val="0"/>
              </a:spcAft>
              <a:buSzPts val="1920"/>
              <a:buFont typeface="Verdana"/>
              <a:buNone/>
            </a:pPr>
            <a:endParaRPr sz="2400"/>
          </a:p>
          <a:p>
            <a:pPr marL="342900" lvl="0" indent="-342900" algn="l" rtl="0">
              <a:spcBef>
                <a:spcPts val="480"/>
              </a:spcBef>
              <a:spcAft>
                <a:spcPts val="0"/>
              </a:spcAft>
              <a:buSzPts val="1920"/>
              <a:buFont typeface="Verdana"/>
              <a:buNone/>
            </a:pPr>
            <a:endParaRPr sz="2400"/>
          </a:p>
          <a:p>
            <a:pPr marL="342900" lvl="0" indent="-342900" algn="l" rtl="0">
              <a:spcBef>
                <a:spcPts val="480"/>
              </a:spcBef>
              <a:spcAft>
                <a:spcPts val="0"/>
              </a:spcAft>
              <a:buSzPts val="1920"/>
              <a:buFont typeface="Verdana"/>
              <a:buNone/>
            </a:pPr>
            <a:endParaRPr sz="2400" b="1">
              <a:solidFill>
                <a:srgbClr val="FF0000"/>
              </a:solidFill>
            </a:endParaRPr>
          </a:p>
        </p:txBody>
      </p:sp>
      <p:sp>
        <p:nvSpPr>
          <p:cNvPr id="1121" name="Google Shape;1121;p135"/>
          <p:cNvSpPr txBox="1">
            <a:spLocks noGrp="1"/>
          </p:cNvSpPr>
          <p:nvPr>
            <p:ph type="sldNum" idx="4294967295"/>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898989"/>
              </a:buClr>
              <a:buSzPts val="1000"/>
              <a:buFont typeface="Arial"/>
              <a:buNone/>
            </a:pPr>
            <a:fld id="{00000000-1234-1234-1234-123412341234}" type="slidenum">
              <a:rPr lang="en-US" sz="1000">
                <a:solidFill>
                  <a:srgbClr val="898989"/>
                </a:solidFill>
                <a:latin typeface="Arial"/>
                <a:ea typeface="Arial"/>
                <a:cs typeface="Arial"/>
                <a:sym typeface="Arial"/>
              </a:rPr>
              <a:t>71</a:t>
            </a:fld>
            <a:endParaRPr sz="1000">
              <a:solidFill>
                <a:srgbClr val="898989"/>
              </a:solidFill>
              <a:latin typeface="Arial"/>
              <a:ea typeface="Arial"/>
              <a:cs typeface="Arial"/>
              <a:sym typeface="Arial"/>
            </a:endParaRPr>
          </a:p>
        </p:txBody>
      </p:sp>
    </p:spTree>
    <p:extLst>
      <p:ext uri="{BB962C8B-B14F-4D97-AF65-F5344CB8AC3E}">
        <p14:creationId xmlns:p14="http://schemas.microsoft.com/office/powerpoint/2010/main" val="230722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136"/>
          <p:cNvSpPr txBox="1">
            <a:spLocks noGrp="1"/>
          </p:cNvSpPr>
          <p:nvPr>
            <p:ph type="title"/>
          </p:nvPr>
        </p:nvSpPr>
        <p:spPr>
          <a:xfrm>
            <a:off x="637672" y="358775"/>
            <a:ext cx="7970838"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dirty="0"/>
              <a:t>MGA rules for </a:t>
            </a:r>
            <a:r>
              <a:rPr lang="en-US" sz="2800" dirty="0" smtClean="0"/>
              <a:t>rebate – Activity </a:t>
            </a:r>
            <a:r>
              <a:rPr lang="en-US" sz="2800" dirty="0" err="1" smtClean="0"/>
              <a:t>bobus</a:t>
            </a:r>
            <a:endParaRPr dirty="0"/>
          </a:p>
        </p:txBody>
      </p:sp>
      <p:sp>
        <p:nvSpPr>
          <p:cNvPr id="1127" name="Google Shape;1127;p136"/>
          <p:cNvSpPr txBox="1">
            <a:spLocks noGrp="1"/>
          </p:cNvSpPr>
          <p:nvPr>
            <p:ph type="body" idx="1"/>
          </p:nvPr>
        </p:nvSpPr>
        <p:spPr>
          <a:xfrm>
            <a:off x="685800" y="930275"/>
            <a:ext cx="7877175" cy="4876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920"/>
              <a:buFont typeface="Verdana"/>
              <a:buNone/>
            </a:pPr>
            <a:r>
              <a:rPr lang="en-US" sz="2400" b="1" dirty="0"/>
              <a:t>Activity bonus:</a:t>
            </a:r>
            <a:r>
              <a:rPr lang="en-US" sz="2400" dirty="0"/>
              <a:t> to encourage local activities:   </a:t>
            </a:r>
            <a:endParaRPr dirty="0"/>
          </a:p>
          <a:p>
            <a:pPr marL="342900" lvl="0">
              <a:spcBef>
                <a:spcPts val="480"/>
              </a:spcBef>
              <a:buSzPts val="1920"/>
              <a:buFont typeface="Verdana"/>
              <a:buChar char="▸"/>
            </a:pPr>
            <a:r>
              <a:rPr lang="en-US" sz="2400" dirty="0"/>
              <a:t>All sections (subsections) reporting </a:t>
            </a:r>
            <a:r>
              <a:rPr lang="en-US" sz="2400" b="1" dirty="0"/>
              <a:t>10 or more </a:t>
            </a:r>
            <a:r>
              <a:rPr lang="en-US" sz="2400" b="1" dirty="0" smtClean="0"/>
              <a:t>meetings</a:t>
            </a:r>
            <a:r>
              <a:rPr lang="en-US" sz="2400" dirty="0" smtClean="0"/>
              <a:t>, </a:t>
            </a:r>
            <a:r>
              <a:rPr lang="en-US" sz="2400" dirty="0"/>
              <a:t>at least five of which must be of a technical nature, receive an additional </a:t>
            </a:r>
            <a:r>
              <a:rPr lang="en-US" sz="2400" b="1" dirty="0"/>
              <a:t>USD 200 </a:t>
            </a:r>
            <a:r>
              <a:rPr lang="en-US" sz="2400" dirty="0"/>
              <a:t>(</a:t>
            </a:r>
            <a:r>
              <a:rPr lang="en-US" sz="2400" b="1" dirty="0"/>
              <a:t>USD </a:t>
            </a:r>
            <a:r>
              <a:rPr lang="en-US" sz="2400" b="1" dirty="0" smtClean="0"/>
              <a:t>100 </a:t>
            </a:r>
            <a:r>
              <a:rPr lang="en-US" sz="2400" dirty="0" smtClean="0"/>
              <a:t>to Subsections),</a:t>
            </a:r>
            <a:endParaRPr dirty="0"/>
          </a:p>
          <a:p>
            <a:pPr marL="342900" lvl="0" indent="-342900" algn="l" rtl="0">
              <a:spcBef>
                <a:spcPts val="480"/>
              </a:spcBef>
              <a:spcAft>
                <a:spcPts val="0"/>
              </a:spcAft>
              <a:buSzPts val="1920"/>
              <a:buFont typeface="Verdana"/>
              <a:buChar char="▸"/>
            </a:pPr>
            <a:r>
              <a:rPr lang="en-US" sz="2400" dirty="0"/>
              <a:t>All chapters or affinity groups reporting </a:t>
            </a:r>
            <a:br>
              <a:rPr lang="en-US" sz="2400" dirty="0"/>
            </a:br>
            <a:r>
              <a:rPr lang="en-US" sz="2400" b="1" dirty="0"/>
              <a:t>6 </a:t>
            </a:r>
            <a:r>
              <a:rPr lang="en-US" sz="2400" b="1" dirty="0" smtClean="0"/>
              <a:t>or more meetings</a:t>
            </a:r>
            <a:r>
              <a:rPr lang="en-US" sz="2400" dirty="0" smtClean="0"/>
              <a:t> of </a:t>
            </a:r>
            <a:r>
              <a:rPr lang="en-US" sz="2400" dirty="0"/>
              <a:t>a technical nature shall receive an additional </a:t>
            </a:r>
            <a:r>
              <a:rPr lang="en-US" sz="2400" b="1" dirty="0"/>
              <a:t>USD 75</a:t>
            </a:r>
            <a:r>
              <a:rPr lang="en-US" sz="2400" dirty="0"/>
              <a:t>,</a:t>
            </a:r>
            <a:endParaRPr dirty="0"/>
          </a:p>
          <a:p>
            <a:pPr marL="342900" lvl="0" indent="-342900" algn="l" rtl="0">
              <a:spcBef>
                <a:spcPts val="480"/>
              </a:spcBef>
              <a:spcAft>
                <a:spcPts val="0"/>
              </a:spcAft>
              <a:buSzPts val="1920"/>
              <a:buFont typeface="Verdana"/>
              <a:buChar char="▸"/>
            </a:pPr>
            <a:r>
              <a:rPr lang="en-US" sz="2400" dirty="0"/>
              <a:t>Joint meetings may be counted toward only one unit’s bonus.</a:t>
            </a:r>
            <a:endParaRPr dirty="0"/>
          </a:p>
          <a:p>
            <a:pPr marL="342900" lvl="0" indent="-342900" algn="l" rtl="0">
              <a:spcBef>
                <a:spcPts val="480"/>
              </a:spcBef>
              <a:spcAft>
                <a:spcPts val="0"/>
              </a:spcAft>
              <a:buSzPts val="1920"/>
              <a:buFont typeface="Verdana"/>
              <a:buChar char="▸"/>
            </a:pPr>
            <a:r>
              <a:rPr lang="en-US" sz="2400" dirty="0"/>
              <a:t>All units must qualify for the timely reporting bonus in order to be eligible for an activity bonus.</a:t>
            </a:r>
            <a:endParaRPr sz="2400" dirty="0"/>
          </a:p>
          <a:p>
            <a:pPr marL="342900" lvl="0" indent="-342900" algn="l" rtl="0">
              <a:spcBef>
                <a:spcPts val="480"/>
              </a:spcBef>
              <a:spcAft>
                <a:spcPts val="0"/>
              </a:spcAft>
              <a:buSzPts val="1920"/>
              <a:buFont typeface="Verdana"/>
              <a:buNone/>
            </a:pPr>
            <a:endParaRPr sz="2400" dirty="0"/>
          </a:p>
        </p:txBody>
      </p:sp>
      <p:sp>
        <p:nvSpPr>
          <p:cNvPr id="1128" name="Google Shape;1128;p136"/>
          <p:cNvSpPr txBox="1">
            <a:spLocks noGrp="1"/>
          </p:cNvSpPr>
          <p:nvPr>
            <p:ph type="sldNum" idx="4294967295"/>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898989"/>
              </a:buClr>
              <a:buSzPts val="1000"/>
              <a:buFont typeface="Arial"/>
              <a:buNone/>
            </a:pPr>
            <a:fld id="{00000000-1234-1234-1234-123412341234}" type="slidenum">
              <a:rPr lang="en-US" sz="1000">
                <a:solidFill>
                  <a:srgbClr val="898989"/>
                </a:solidFill>
                <a:latin typeface="Arial"/>
                <a:ea typeface="Arial"/>
                <a:cs typeface="Arial"/>
                <a:sym typeface="Arial"/>
              </a:rPr>
              <a:t>72</a:t>
            </a:fld>
            <a:endParaRPr sz="1000">
              <a:solidFill>
                <a:srgbClr val="898989"/>
              </a:solidFill>
              <a:latin typeface="Arial"/>
              <a:ea typeface="Arial"/>
              <a:cs typeface="Arial"/>
              <a:sym typeface="Arial"/>
            </a:endParaRPr>
          </a:p>
        </p:txBody>
      </p:sp>
    </p:spTree>
    <p:extLst>
      <p:ext uri="{BB962C8B-B14F-4D97-AF65-F5344CB8AC3E}">
        <p14:creationId xmlns:p14="http://schemas.microsoft.com/office/powerpoint/2010/main" val="416352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137"/>
          <p:cNvSpPr txBox="1">
            <a:spLocks noGrp="1"/>
          </p:cNvSpPr>
          <p:nvPr>
            <p:ph type="title"/>
          </p:nvPr>
        </p:nvSpPr>
        <p:spPr>
          <a:xfrm>
            <a:off x="625640" y="358775"/>
            <a:ext cx="7970838"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a:t>MGA rules for rebate: </a:t>
            </a:r>
            <a:br>
              <a:rPr lang="en-US" sz="2800"/>
            </a:br>
            <a:r>
              <a:rPr lang="en-US" sz="2800"/>
              <a:t>Activity and reporting requirements</a:t>
            </a:r>
            <a:br>
              <a:rPr lang="en-US" sz="2800"/>
            </a:br>
            <a:endParaRPr sz="2800"/>
          </a:p>
        </p:txBody>
      </p:sp>
      <p:sp>
        <p:nvSpPr>
          <p:cNvPr id="1134" name="Google Shape;1134;p137"/>
          <p:cNvSpPr txBox="1">
            <a:spLocks noGrp="1"/>
          </p:cNvSpPr>
          <p:nvPr>
            <p:ph type="body" idx="1"/>
          </p:nvPr>
        </p:nvSpPr>
        <p:spPr>
          <a:xfrm>
            <a:off x="539750" y="1295400"/>
            <a:ext cx="7877175" cy="4876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920"/>
              <a:buFont typeface="Verdana"/>
              <a:buChar char="▸"/>
            </a:pPr>
            <a:r>
              <a:rPr lang="en-US" sz="2400" b="1"/>
              <a:t>Current officer report:</a:t>
            </a:r>
            <a:r>
              <a:rPr lang="en-US" sz="2400"/>
              <a:t> Reports of current section, subsection, chapter, and affinity group officers must be submitted within 20 days following the election and/or appointment of officers.</a:t>
            </a:r>
            <a:endParaRPr/>
          </a:p>
          <a:p>
            <a:pPr marL="342900" lvl="0" indent="-342900" algn="l" rtl="0">
              <a:spcBef>
                <a:spcPts val="480"/>
              </a:spcBef>
              <a:spcAft>
                <a:spcPts val="0"/>
              </a:spcAft>
              <a:buSzPts val="1920"/>
              <a:buFont typeface="Verdana"/>
              <a:buChar char="▸"/>
            </a:pPr>
            <a:r>
              <a:rPr lang="en-US" sz="2400" b="1"/>
              <a:t>Financial report:</a:t>
            </a:r>
            <a:r>
              <a:rPr lang="en-US" sz="2400"/>
              <a:t> summary of previous year's financial activities must be submitted annually. If the section is unable to obtain financial records from a subsection, chapter, or affinity group, it may opt to submit a statement that the subunit has failed to submit a timely financial report and waive its right to a rebate for that particular subunit.</a:t>
            </a:r>
            <a:endParaRPr sz="2400"/>
          </a:p>
          <a:p>
            <a:pPr marL="342900" lvl="0" indent="-342900" algn="l" rtl="0">
              <a:spcBef>
                <a:spcPts val="480"/>
              </a:spcBef>
              <a:spcAft>
                <a:spcPts val="0"/>
              </a:spcAft>
              <a:buSzPts val="1920"/>
              <a:buFont typeface="Verdana"/>
              <a:buNone/>
            </a:pPr>
            <a:endParaRPr sz="2400"/>
          </a:p>
          <a:p>
            <a:pPr marL="342900" lvl="0" indent="-342900" algn="l" rtl="0">
              <a:spcBef>
                <a:spcPts val="480"/>
              </a:spcBef>
              <a:spcAft>
                <a:spcPts val="0"/>
              </a:spcAft>
              <a:buSzPts val="1920"/>
              <a:buFont typeface="Verdana"/>
              <a:buNone/>
            </a:pPr>
            <a:endParaRPr sz="2400" b="1">
              <a:solidFill>
                <a:srgbClr val="FF0000"/>
              </a:solidFill>
            </a:endParaRPr>
          </a:p>
        </p:txBody>
      </p:sp>
      <p:sp>
        <p:nvSpPr>
          <p:cNvPr id="1135" name="Google Shape;1135;p137"/>
          <p:cNvSpPr txBox="1">
            <a:spLocks noGrp="1"/>
          </p:cNvSpPr>
          <p:nvPr>
            <p:ph type="sldNum" idx="4294967295"/>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898989"/>
              </a:buClr>
              <a:buSzPts val="1000"/>
              <a:buFont typeface="Arial"/>
              <a:buNone/>
            </a:pPr>
            <a:fld id="{00000000-1234-1234-1234-123412341234}" type="slidenum">
              <a:rPr lang="en-US" sz="1000">
                <a:solidFill>
                  <a:srgbClr val="898989"/>
                </a:solidFill>
                <a:latin typeface="Arial"/>
                <a:ea typeface="Arial"/>
                <a:cs typeface="Arial"/>
                <a:sym typeface="Arial"/>
              </a:rPr>
              <a:t>73</a:t>
            </a:fld>
            <a:endParaRPr sz="1000">
              <a:solidFill>
                <a:srgbClr val="898989"/>
              </a:solidFill>
              <a:latin typeface="Arial"/>
              <a:ea typeface="Arial"/>
              <a:cs typeface="Arial"/>
              <a:sym typeface="Arial"/>
            </a:endParaRPr>
          </a:p>
        </p:txBody>
      </p:sp>
    </p:spTree>
    <p:extLst>
      <p:ext uri="{BB962C8B-B14F-4D97-AF65-F5344CB8AC3E}">
        <p14:creationId xmlns:p14="http://schemas.microsoft.com/office/powerpoint/2010/main" val="357790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p138"/>
          <p:cNvSpPr txBox="1">
            <a:spLocks noGrp="1"/>
          </p:cNvSpPr>
          <p:nvPr>
            <p:ph type="title"/>
          </p:nvPr>
        </p:nvSpPr>
        <p:spPr>
          <a:xfrm>
            <a:off x="577512" y="358775"/>
            <a:ext cx="7970838"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800"/>
              <a:t>MGA rules for rebate: </a:t>
            </a:r>
            <a:br>
              <a:rPr lang="en-US" sz="2800"/>
            </a:br>
            <a:r>
              <a:rPr lang="en-US" sz="2800"/>
              <a:t>Activity and reporting requirements</a:t>
            </a:r>
            <a:br>
              <a:rPr lang="en-US" sz="2800"/>
            </a:br>
            <a:endParaRPr sz="2800"/>
          </a:p>
        </p:txBody>
      </p:sp>
      <p:sp>
        <p:nvSpPr>
          <p:cNvPr id="1141" name="Google Shape;1141;p138"/>
          <p:cNvSpPr txBox="1">
            <a:spLocks noGrp="1"/>
          </p:cNvSpPr>
          <p:nvPr>
            <p:ph type="body" idx="1"/>
          </p:nvPr>
        </p:nvSpPr>
        <p:spPr>
          <a:xfrm>
            <a:off x="539750" y="1536040"/>
            <a:ext cx="7877175" cy="4876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920"/>
              <a:buFont typeface="Verdana"/>
              <a:buChar char="▸"/>
            </a:pPr>
            <a:r>
              <a:rPr lang="en-US" sz="2400" b="1"/>
              <a:t>Bank signature card:</a:t>
            </a:r>
            <a:r>
              <a:rPr lang="en-US" sz="2400"/>
              <a:t> The bank signature card(s) must be returned to the IEEE Operations Center for the signature of the IEEE Staff Director-Financial Services before the section rebate will be released. </a:t>
            </a:r>
            <a:br>
              <a:rPr lang="en-US" sz="2400"/>
            </a:br>
            <a:r>
              <a:rPr lang="en-US" sz="2400"/>
              <a:t>This is required for all bank accounts for Units outside of the US where banking and legal restrictions will allow.</a:t>
            </a:r>
            <a:endParaRPr/>
          </a:p>
          <a:p>
            <a:pPr marL="342900" lvl="0" indent="-342900" algn="l" rtl="0">
              <a:spcBef>
                <a:spcPts val="480"/>
              </a:spcBef>
              <a:spcAft>
                <a:spcPts val="0"/>
              </a:spcAft>
              <a:buSzPts val="1920"/>
              <a:buFont typeface="Verdana"/>
              <a:buChar char="▸"/>
            </a:pPr>
            <a:r>
              <a:rPr lang="en-US" sz="2400" b="1"/>
              <a:t>Meeting Activity Report(s): </a:t>
            </a:r>
            <a:r>
              <a:rPr lang="en-US" sz="2400"/>
              <a:t>Meeting activity reports are key to unit maintenance and viability. Submit a </a:t>
            </a:r>
            <a:r>
              <a:rPr lang="en-US" sz="2400" u="sng">
                <a:solidFill>
                  <a:schemeClr val="hlink"/>
                </a:solidFill>
                <a:hlinkClick r:id="rId3"/>
              </a:rPr>
              <a:t>Meeting Report Form (L31)</a:t>
            </a:r>
            <a:r>
              <a:rPr lang="en-US" sz="2400"/>
              <a:t> via the Web for each meeting. </a:t>
            </a:r>
            <a:endParaRPr sz="2400" b="1">
              <a:solidFill>
                <a:srgbClr val="FF0000"/>
              </a:solidFill>
            </a:endParaRPr>
          </a:p>
        </p:txBody>
      </p:sp>
      <p:sp>
        <p:nvSpPr>
          <p:cNvPr id="1142" name="Google Shape;1142;p138"/>
          <p:cNvSpPr txBox="1">
            <a:spLocks noGrp="1"/>
          </p:cNvSpPr>
          <p:nvPr>
            <p:ph type="sldNum" idx="4294967295"/>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898989"/>
              </a:buClr>
              <a:buSzPts val="1000"/>
              <a:buFont typeface="Arial"/>
              <a:buNone/>
            </a:pPr>
            <a:fld id="{00000000-1234-1234-1234-123412341234}" type="slidenum">
              <a:rPr lang="en-US" sz="1000">
                <a:solidFill>
                  <a:srgbClr val="898989"/>
                </a:solidFill>
                <a:latin typeface="Arial"/>
                <a:ea typeface="Arial"/>
                <a:cs typeface="Arial"/>
                <a:sym typeface="Arial"/>
              </a:rPr>
              <a:t>74</a:t>
            </a:fld>
            <a:endParaRPr sz="1000">
              <a:solidFill>
                <a:srgbClr val="898989"/>
              </a:solidFill>
              <a:latin typeface="Arial"/>
              <a:ea typeface="Arial"/>
              <a:cs typeface="Arial"/>
              <a:sym typeface="Arial"/>
            </a:endParaRPr>
          </a:p>
        </p:txBody>
      </p:sp>
      <p:sp>
        <p:nvSpPr>
          <p:cNvPr id="2" name="Down Arrow 1"/>
          <p:cNvSpPr/>
          <p:nvPr/>
        </p:nvSpPr>
        <p:spPr>
          <a:xfrm rot="7750363">
            <a:off x="6906123" y="4326467"/>
            <a:ext cx="2053166" cy="14520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66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121"/>
          <p:cNvSpPr txBox="1">
            <a:spLocks noGrp="1"/>
          </p:cNvSpPr>
          <p:nvPr>
            <p:ph type="title"/>
          </p:nvPr>
        </p:nvSpPr>
        <p:spPr>
          <a:xfrm>
            <a:off x="623888" y="3262831"/>
            <a:ext cx="7886700" cy="827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dirty="0" smtClean="0"/>
              <a:t>Overview of Member and Geographic Activities </a:t>
            </a:r>
            <a:br>
              <a:rPr lang="en-US" dirty="0" smtClean="0"/>
            </a:br>
            <a:r>
              <a:rPr lang="en-US" dirty="0" smtClean="0"/>
              <a:t>and MGA Board</a:t>
            </a:r>
            <a:endParaRPr dirty="0"/>
          </a:p>
        </p:txBody>
      </p:sp>
      <p:sp>
        <p:nvSpPr>
          <p:cNvPr id="1003" name="Google Shape;1003;p121"/>
          <p:cNvSpPr txBox="1">
            <a:spLocks noGrp="1"/>
          </p:cNvSpPr>
          <p:nvPr>
            <p:ph type="body" idx="1"/>
          </p:nvPr>
        </p:nvSpPr>
        <p:spPr>
          <a:xfrm>
            <a:off x="623888" y="4117578"/>
            <a:ext cx="7886700" cy="67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920"/>
              <a:buFont typeface="Noto Sans Symbols"/>
              <a:buNone/>
            </a:pPr>
            <a:endParaRPr dirty="0"/>
          </a:p>
        </p:txBody>
      </p:sp>
      <p:sp>
        <p:nvSpPr>
          <p:cNvPr id="1004" name="Google Shape;1004;p121"/>
          <p:cNvSpPr txBox="1">
            <a:spLocks noGrp="1"/>
          </p:cNvSpPr>
          <p:nvPr>
            <p:ph type="sldNum" idx="12"/>
          </p:nvPr>
        </p:nvSpPr>
        <p:spPr>
          <a:xfrm>
            <a:off x="385320" y="6205392"/>
            <a:ext cx="4866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75</a:t>
            </a:fld>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8" y="522392"/>
            <a:ext cx="2268264" cy="888913"/>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122"/>
          <p:cNvSpPr txBox="1">
            <a:spLocks noGrp="1"/>
          </p:cNvSpPr>
          <p:nvPr>
            <p:ph type="title"/>
          </p:nvPr>
        </p:nvSpPr>
        <p:spPr>
          <a:xfrm>
            <a:off x="685800" y="609600"/>
            <a:ext cx="8001000"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Member and Geographic </a:t>
            </a:r>
            <a:r>
              <a:rPr lang="en-US" dirty="0" smtClean="0"/>
              <a:t>Activities</a:t>
            </a:r>
            <a:endParaRPr sz="2600" dirty="0"/>
          </a:p>
        </p:txBody>
      </p:sp>
      <p:sp>
        <p:nvSpPr>
          <p:cNvPr id="1011" name="Google Shape;1011;p122"/>
          <p:cNvSpPr txBox="1">
            <a:spLocks noGrp="1"/>
          </p:cNvSpPr>
          <p:nvPr>
            <p:ph type="body" idx="1"/>
          </p:nvPr>
        </p:nvSpPr>
        <p:spPr>
          <a:xfrm>
            <a:off x="685800" y="1423988"/>
            <a:ext cx="8093075" cy="467201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Noto Sans Symbols"/>
              <a:buChar char="❑"/>
            </a:pPr>
            <a:r>
              <a:rPr lang="en-US" sz="2000" dirty="0"/>
              <a:t>IEEE Member and Geographic Activities (MGA) is focused on supporting and meeting the members' </a:t>
            </a:r>
            <a:r>
              <a:rPr lang="en-US" sz="2000" b="1" dirty="0"/>
              <a:t>needs</a:t>
            </a:r>
            <a:r>
              <a:rPr lang="en-US" sz="2000" dirty="0"/>
              <a:t> and IEEE </a:t>
            </a:r>
            <a:r>
              <a:rPr lang="en-US" sz="2000" b="1" dirty="0"/>
              <a:t>membership recruitment and retention</a:t>
            </a:r>
            <a:r>
              <a:rPr lang="en-US" sz="2000" dirty="0"/>
              <a:t> strategies and implementation. </a:t>
            </a:r>
            <a:endParaRPr lang="en-US" sz="2000" dirty="0" smtClean="0"/>
          </a:p>
          <a:p>
            <a:pPr marL="342900" lvl="0" indent="-342900" algn="l" rtl="0">
              <a:spcBef>
                <a:spcPts val="0"/>
              </a:spcBef>
              <a:spcAft>
                <a:spcPts val="0"/>
              </a:spcAft>
              <a:buSzPts val="1600"/>
              <a:buFont typeface="Noto Sans Symbols"/>
              <a:buChar char="❑"/>
            </a:pPr>
            <a:r>
              <a:rPr lang="en-US" sz="2000" dirty="0" smtClean="0"/>
              <a:t>IEEE </a:t>
            </a:r>
            <a:r>
              <a:rPr lang="en-US" sz="2000" dirty="0"/>
              <a:t>local geographic organizational units (Sections, Chapters, Affinity Groups, and Student Branches) provide unique opportunities for members to attend technical presentations, create strong peer-to-peer connections, and participate in leadership opportunities that can make a positive distinction in IEEE members' jobs and careers.</a:t>
            </a:r>
            <a:endParaRPr dirty="0"/>
          </a:p>
          <a:p>
            <a:pPr marL="342900" lvl="0" indent="-342900" algn="l" rtl="0">
              <a:spcBef>
                <a:spcPts val="400"/>
              </a:spcBef>
              <a:spcAft>
                <a:spcPts val="0"/>
              </a:spcAft>
              <a:buSzPts val="1600"/>
              <a:buFont typeface="Noto Sans Symbols"/>
              <a:buChar char="❑"/>
            </a:pPr>
            <a:r>
              <a:rPr lang="en-US" sz="2000" dirty="0"/>
              <a:t>The </a:t>
            </a:r>
            <a:r>
              <a:rPr lang="en-US" sz="2000" u="sng" dirty="0">
                <a:solidFill>
                  <a:schemeClr val="hlink"/>
                </a:solidFill>
                <a:hlinkClick r:id="rId3"/>
              </a:rPr>
              <a:t>IEEE Member and Geographic Activities Board (MGA Board)</a:t>
            </a:r>
            <a:r>
              <a:rPr lang="en-US" sz="2000" dirty="0"/>
              <a:t> is responsible to the IEEE Board of Directors, has oversight of IEEE geographic organizational units, and is responsible for </a:t>
            </a:r>
            <a:r>
              <a:rPr lang="en-US" sz="2000" u="sng" dirty="0">
                <a:solidFill>
                  <a:schemeClr val="hlink"/>
                </a:solidFill>
                <a:hlinkClick r:id="rId4"/>
              </a:rPr>
              <a:t>IEEE membership and member development</a:t>
            </a:r>
            <a:r>
              <a:rPr lang="en-US" sz="2000" dirty="0"/>
              <a:t>.</a:t>
            </a:r>
            <a:endParaRPr sz="2000" dirty="0">
              <a:solidFill>
                <a:srgbClr val="FF0000"/>
              </a:solidFill>
            </a:endParaRPr>
          </a:p>
        </p:txBody>
      </p:sp>
      <p:sp>
        <p:nvSpPr>
          <p:cNvPr id="1012" name="Google Shape;1012;p122"/>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123"/>
          <p:cNvSpPr txBox="1">
            <a:spLocks noGrp="1"/>
          </p:cNvSpPr>
          <p:nvPr>
            <p:ph type="title"/>
          </p:nvPr>
        </p:nvSpPr>
        <p:spPr>
          <a:xfrm>
            <a:off x="685800" y="609600"/>
            <a:ext cx="8001000"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Member and Geographic Activities</a:t>
            </a:r>
            <a:endParaRPr sz="2600"/>
          </a:p>
        </p:txBody>
      </p:sp>
      <p:sp>
        <p:nvSpPr>
          <p:cNvPr id="1019" name="Google Shape;1019;p123"/>
          <p:cNvSpPr txBox="1">
            <a:spLocks noGrp="1"/>
          </p:cNvSpPr>
          <p:nvPr>
            <p:ph type="body" idx="1"/>
          </p:nvPr>
        </p:nvSpPr>
        <p:spPr>
          <a:xfrm>
            <a:off x="685800" y="1423988"/>
            <a:ext cx="8093075" cy="46720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600"/>
              <a:buFont typeface="Verdana"/>
              <a:buNone/>
            </a:pPr>
            <a:r>
              <a:rPr lang="en-US" sz="2000" b="1" dirty="0"/>
              <a:t>MGA mission</a:t>
            </a:r>
            <a:endParaRPr sz="2000" dirty="0"/>
          </a:p>
          <a:p>
            <a:pPr marL="342900" lvl="0" indent="-342900" algn="l" rtl="0">
              <a:spcBef>
                <a:spcPts val="400"/>
              </a:spcBef>
              <a:spcAft>
                <a:spcPts val="0"/>
              </a:spcAft>
              <a:buSzPts val="1600"/>
              <a:buFont typeface="Verdana"/>
              <a:buChar char="•"/>
            </a:pPr>
            <a:r>
              <a:rPr lang="en-US" sz="2000" b="1" dirty="0"/>
              <a:t>I</a:t>
            </a:r>
            <a:r>
              <a:rPr lang="en-US" sz="2000" dirty="0"/>
              <a:t>nspire, </a:t>
            </a:r>
            <a:r>
              <a:rPr lang="en-US" sz="2000" b="1" dirty="0"/>
              <a:t>E</a:t>
            </a:r>
            <a:r>
              <a:rPr lang="en-US" sz="2000" dirty="0"/>
              <a:t>nable, </a:t>
            </a:r>
            <a:r>
              <a:rPr lang="en-US" sz="2000" b="1" dirty="0"/>
              <a:t>E</a:t>
            </a:r>
            <a:r>
              <a:rPr lang="en-US" sz="2000" dirty="0"/>
              <a:t>mpower and </a:t>
            </a:r>
            <a:r>
              <a:rPr lang="en-US" sz="2000" b="1" dirty="0"/>
              <a:t>E</a:t>
            </a:r>
            <a:r>
              <a:rPr lang="en-US" sz="2000" dirty="0"/>
              <a:t>ngage Members of IEEE.</a:t>
            </a:r>
            <a:endParaRPr dirty="0"/>
          </a:p>
          <a:p>
            <a:pPr marL="342900" lvl="0" indent="-342900" algn="l" rtl="0">
              <a:spcBef>
                <a:spcPts val="400"/>
              </a:spcBef>
              <a:spcAft>
                <a:spcPts val="0"/>
              </a:spcAft>
              <a:buSzPts val="1600"/>
              <a:buFont typeface="Verdana"/>
              <a:buChar char="•"/>
            </a:pPr>
            <a:r>
              <a:rPr lang="en-US" sz="2000" dirty="0"/>
              <a:t>For the purposes of:  </a:t>
            </a:r>
            <a:endParaRPr dirty="0"/>
          </a:p>
          <a:p>
            <a:pPr marL="742950" lvl="1" indent="-285750" algn="l" rtl="0">
              <a:spcBef>
                <a:spcPts val="360"/>
              </a:spcBef>
              <a:spcAft>
                <a:spcPts val="0"/>
              </a:spcAft>
              <a:buSzPts val="1800"/>
              <a:buFont typeface="Verdana"/>
              <a:buChar char="-"/>
            </a:pPr>
            <a:r>
              <a:rPr lang="en-US" sz="2000" dirty="0"/>
              <a:t>Fulfilling the mission of IEEE,</a:t>
            </a:r>
            <a:endParaRPr sz="2000" dirty="0"/>
          </a:p>
          <a:p>
            <a:pPr marL="742950" lvl="1" indent="-285750" algn="l" rtl="0">
              <a:spcBef>
                <a:spcPts val="400"/>
              </a:spcBef>
              <a:spcAft>
                <a:spcPts val="0"/>
              </a:spcAft>
              <a:buSzPts val="2000"/>
              <a:buFont typeface="Verdana"/>
              <a:buChar char="-"/>
            </a:pPr>
            <a:r>
              <a:rPr lang="en-US" sz="2000" dirty="0"/>
              <a:t>Enhancing the members growth and development through their life cycle,</a:t>
            </a:r>
            <a:endParaRPr dirty="0"/>
          </a:p>
          <a:p>
            <a:pPr marL="742950" lvl="1" indent="-285750" algn="l" rtl="0">
              <a:spcBef>
                <a:spcPts val="400"/>
              </a:spcBef>
              <a:spcAft>
                <a:spcPts val="0"/>
              </a:spcAft>
              <a:buSzPts val="2000"/>
              <a:buFont typeface="Verdana"/>
              <a:buChar char="-"/>
            </a:pPr>
            <a:r>
              <a:rPr lang="en-US" sz="2000" dirty="0"/>
              <a:t>Providing a professional home.</a:t>
            </a:r>
            <a:endParaRPr dirty="0"/>
          </a:p>
          <a:p>
            <a:pPr marL="0" lvl="0" indent="0" algn="l" rtl="0">
              <a:spcBef>
                <a:spcPts val="400"/>
              </a:spcBef>
              <a:spcAft>
                <a:spcPts val="0"/>
              </a:spcAft>
              <a:buSzPts val="1600"/>
              <a:buFont typeface="Verdana"/>
              <a:buNone/>
            </a:pPr>
            <a:endParaRPr sz="2000" dirty="0"/>
          </a:p>
          <a:p>
            <a:pPr marL="0" lvl="0" indent="0" algn="l" rtl="0">
              <a:spcBef>
                <a:spcPts val="400"/>
              </a:spcBef>
              <a:spcAft>
                <a:spcPts val="0"/>
              </a:spcAft>
              <a:buSzPts val="1600"/>
              <a:buFont typeface="Verdana"/>
              <a:buNone/>
            </a:pPr>
            <a:r>
              <a:rPr lang="en-US" sz="2000" b="1" dirty="0"/>
              <a:t>MGA vision</a:t>
            </a:r>
            <a:endParaRPr sz="2000" dirty="0"/>
          </a:p>
          <a:p>
            <a:pPr marL="342900" lvl="0" indent="-342900" algn="l" rtl="0">
              <a:spcBef>
                <a:spcPts val="400"/>
              </a:spcBef>
              <a:spcAft>
                <a:spcPts val="0"/>
              </a:spcAft>
              <a:buSzPts val="1600"/>
              <a:buFont typeface="Verdana"/>
              <a:buChar char="•"/>
            </a:pPr>
            <a:r>
              <a:rPr lang="en-US" sz="2000" dirty="0"/>
              <a:t>Ensure quality member opportunities for continuous engagement.</a:t>
            </a:r>
            <a:endParaRPr sz="2000" dirty="0"/>
          </a:p>
        </p:txBody>
      </p:sp>
      <p:sp>
        <p:nvSpPr>
          <p:cNvPr id="1020" name="Google Shape;1020;p123"/>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1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124"/>
          <p:cNvSpPr txBox="1">
            <a:spLocks noGrp="1"/>
          </p:cNvSpPr>
          <p:nvPr>
            <p:ph type="title"/>
          </p:nvPr>
        </p:nvSpPr>
        <p:spPr>
          <a:xfrm>
            <a:off x="685800" y="609600"/>
            <a:ext cx="8001000"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Member and Geographic </a:t>
            </a:r>
            <a:r>
              <a:rPr lang="en-US" dirty="0" smtClean="0"/>
              <a:t>Activities</a:t>
            </a:r>
            <a:endParaRPr sz="2600" dirty="0"/>
          </a:p>
        </p:txBody>
      </p:sp>
      <p:sp>
        <p:nvSpPr>
          <p:cNvPr id="1027" name="Google Shape;1027;p124"/>
          <p:cNvSpPr txBox="1">
            <a:spLocks noGrp="1"/>
          </p:cNvSpPr>
          <p:nvPr>
            <p:ph type="body" idx="1"/>
          </p:nvPr>
        </p:nvSpPr>
        <p:spPr>
          <a:xfrm>
            <a:off x="685800" y="1423988"/>
            <a:ext cx="8093075" cy="4672012"/>
          </a:xfrm>
          <a:prstGeom prst="rect">
            <a:avLst/>
          </a:prstGeom>
          <a:noFill/>
          <a:ln>
            <a:noFill/>
          </a:ln>
        </p:spPr>
        <p:txBody>
          <a:bodyPr spcFirstLastPara="1" wrap="square" lIns="91425" tIns="45700" rIns="91425" bIns="45700" anchor="t" anchorCtr="0">
            <a:noAutofit/>
          </a:bodyPr>
          <a:lstStyle/>
          <a:p>
            <a:pPr marL="533400" lvl="0" indent="-533400" algn="l" rtl="0">
              <a:spcBef>
                <a:spcPts val="0"/>
              </a:spcBef>
              <a:spcAft>
                <a:spcPts val="0"/>
              </a:spcAft>
              <a:buSzPts val="1600"/>
              <a:buFont typeface="Verdana"/>
              <a:buNone/>
            </a:pPr>
            <a:r>
              <a:rPr lang="en-US" sz="2000" u="sng" dirty="0" smtClean="0">
                <a:solidFill>
                  <a:schemeClr val="hlink"/>
                </a:solidFill>
              </a:rPr>
              <a:t>mga.ieee.org</a:t>
            </a:r>
            <a:endParaRPr sz="2000" dirty="0"/>
          </a:p>
          <a:p>
            <a:pPr marL="533400" lvl="0" indent="-533400" algn="l" rtl="0">
              <a:spcBef>
                <a:spcPts val="400"/>
              </a:spcBef>
              <a:spcAft>
                <a:spcPts val="0"/>
              </a:spcAft>
              <a:buSzPts val="1600"/>
              <a:buFont typeface="Verdana"/>
              <a:buNone/>
            </a:pPr>
            <a:endParaRPr sz="2000" dirty="0"/>
          </a:p>
          <a:p>
            <a:pPr marL="342900" lvl="0" indent="-342900" algn="l" rtl="0">
              <a:spcBef>
                <a:spcPts val="400"/>
              </a:spcBef>
              <a:spcAft>
                <a:spcPts val="0"/>
              </a:spcAft>
              <a:buSzPts val="1600"/>
              <a:buFont typeface="Verdana"/>
              <a:buChar char="•"/>
            </a:pPr>
            <a:r>
              <a:rPr lang="en-US" sz="2000" dirty="0"/>
              <a:t>MGA Home (News; Vision and Mission; Geographic Units).</a:t>
            </a:r>
            <a:endParaRPr dirty="0"/>
          </a:p>
          <a:p>
            <a:pPr marL="342900" lvl="0" indent="-342900" algn="l" rtl="0">
              <a:spcBef>
                <a:spcPts val="400"/>
              </a:spcBef>
              <a:spcAft>
                <a:spcPts val="0"/>
              </a:spcAft>
              <a:buSzPts val="1600"/>
              <a:buFont typeface="Verdana"/>
              <a:buChar char="•"/>
            </a:pPr>
            <a:r>
              <a:rPr lang="en-US" sz="2000" dirty="0"/>
              <a:t>MGA News (with an archive of former issues of Scoop).</a:t>
            </a:r>
            <a:endParaRPr dirty="0"/>
          </a:p>
          <a:p>
            <a:pPr marL="342900" lvl="0" indent="-342900" algn="l" rtl="0">
              <a:spcBef>
                <a:spcPts val="400"/>
              </a:spcBef>
              <a:spcAft>
                <a:spcPts val="0"/>
              </a:spcAft>
              <a:buSzPts val="1600"/>
              <a:buFont typeface="Verdana"/>
              <a:buChar char="•"/>
            </a:pPr>
            <a:r>
              <a:rPr lang="en-US" sz="2000" dirty="0">
                <a:solidFill>
                  <a:schemeClr val="tx1"/>
                </a:solidFill>
              </a:rPr>
              <a:t>MGA Board.</a:t>
            </a:r>
            <a:endParaRPr dirty="0">
              <a:solidFill>
                <a:schemeClr val="tx1"/>
              </a:solidFill>
            </a:endParaRPr>
          </a:p>
          <a:p>
            <a:pPr marL="342900" lvl="0" indent="-342900" algn="l" rtl="0">
              <a:spcBef>
                <a:spcPts val="400"/>
              </a:spcBef>
              <a:spcAft>
                <a:spcPts val="0"/>
              </a:spcAft>
              <a:buSzPts val="1600"/>
              <a:buFont typeface="Verdana"/>
              <a:buChar char="•"/>
            </a:pPr>
            <a:r>
              <a:rPr lang="en-US" sz="2000" dirty="0">
                <a:solidFill>
                  <a:schemeClr val="tx1"/>
                </a:solidFill>
              </a:rPr>
              <a:t>Geographic Unit Operations Resources. </a:t>
            </a:r>
            <a:endParaRPr dirty="0">
              <a:solidFill>
                <a:schemeClr val="tx1"/>
              </a:solidFill>
            </a:endParaRPr>
          </a:p>
          <a:p>
            <a:pPr marL="342900" lvl="0" indent="-342900" algn="l" rtl="0">
              <a:spcBef>
                <a:spcPts val="400"/>
              </a:spcBef>
              <a:spcAft>
                <a:spcPts val="0"/>
              </a:spcAft>
              <a:buSzPts val="1600"/>
              <a:buFont typeface="Verdana"/>
              <a:buChar char="•"/>
            </a:pPr>
            <a:r>
              <a:rPr lang="en-US" sz="2000" dirty="0">
                <a:solidFill>
                  <a:schemeClr val="tx1"/>
                </a:solidFill>
              </a:rPr>
              <a:t>Regional World Map.</a:t>
            </a:r>
            <a:endParaRPr dirty="0">
              <a:solidFill>
                <a:schemeClr val="tx1"/>
              </a:solidFill>
            </a:endParaRPr>
          </a:p>
          <a:p>
            <a:pPr marL="342900" lvl="0" indent="-342900" algn="l" rtl="0">
              <a:spcBef>
                <a:spcPts val="400"/>
              </a:spcBef>
              <a:spcAft>
                <a:spcPts val="0"/>
              </a:spcAft>
              <a:buSzPts val="1600"/>
              <a:buFont typeface="Verdana"/>
              <a:buChar char="•"/>
            </a:pPr>
            <a:r>
              <a:rPr lang="en-US" sz="2000" dirty="0">
                <a:solidFill>
                  <a:schemeClr val="tx1"/>
                </a:solidFill>
              </a:rPr>
              <a:t>MGA Committees, Agendas, and Reports.</a:t>
            </a:r>
            <a:endParaRPr dirty="0">
              <a:solidFill>
                <a:schemeClr val="tx1"/>
              </a:solidFill>
            </a:endParaRPr>
          </a:p>
          <a:p>
            <a:pPr marL="342900" lvl="0" indent="-342900" algn="l" rtl="0">
              <a:spcBef>
                <a:spcPts val="400"/>
              </a:spcBef>
              <a:spcAft>
                <a:spcPts val="0"/>
              </a:spcAft>
              <a:buSzPts val="1600"/>
              <a:buFont typeface="Verdana"/>
              <a:buChar char="•"/>
            </a:pPr>
            <a:r>
              <a:rPr lang="en-US" sz="2000" dirty="0">
                <a:solidFill>
                  <a:schemeClr val="tx1"/>
                </a:solidFill>
              </a:rPr>
              <a:t>MGA Nominations and Appointments.</a:t>
            </a:r>
            <a:endParaRPr dirty="0">
              <a:solidFill>
                <a:schemeClr val="tx1"/>
              </a:solidFill>
            </a:endParaRPr>
          </a:p>
          <a:p>
            <a:pPr marL="342900" lvl="0" indent="-342900" algn="l" rtl="0">
              <a:spcBef>
                <a:spcPts val="400"/>
              </a:spcBef>
              <a:spcAft>
                <a:spcPts val="0"/>
              </a:spcAft>
              <a:buSzPts val="1600"/>
              <a:buFont typeface="Verdana"/>
              <a:buChar char="•"/>
            </a:pPr>
            <a:r>
              <a:rPr lang="en-US" sz="2000" dirty="0">
                <a:solidFill>
                  <a:schemeClr val="tx1"/>
                </a:solidFill>
              </a:rPr>
              <a:t>MGA Awards and Recognition Program.</a:t>
            </a:r>
            <a:endParaRPr dirty="0">
              <a:solidFill>
                <a:schemeClr val="tx1"/>
              </a:solidFill>
            </a:endParaRPr>
          </a:p>
          <a:p>
            <a:pPr marL="342900" lvl="0" indent="-342900" algn="l" rtl="0">
              <a:spcBef>
                <a:spcPts val="400"/>
              </a:spcBef>
              <a:spcAft>
                <a:spcPts val="0"/>
              </a:spcAft>
              <a:buSzPts val="1600"/>
              <a:buFont typeface="Verdana"/>
              <a:buChar char="•"/>
            </a:pPr>
            <a:r>
              <a:rPr lang="en-US" sz="2000" dirty="0">
                <a:solidFill>
                  <a:schemeClr val="tx1"/>
                </a:solidFill>
              </a:rPr>
              <a:t>MGA Operations Manual</a:t>
            </a:r>
            <a:r>
              <a:rPr lang="en-US" sz="2000" dirty="0" smtClean="0">
                <a:solidFill>
                  <a:schemeClr val="tx1"/>
                </a:solidFill>
              </a:rPr>
              <a:t>.</a:t>
            </a:r>
            <a:endParaRPr sz="1000" dirty="0">
              <a:solidFill>
                <a:schemeClr val="tx1"/>
              </a:solidFill>
            </a:endParaRPr>
          </a:p>
          <a:p>
            <a:pPr marL="342900" lvl="0" indent="-342900" algn="l" rtl="0">
              <a:spcBef>
                <a:spcPts val="400"/>
              </a:spcBef>
              <a:spcAft>
                <a:spcPts val="0"/>
              </a:spcAft>
              <a:buSzPts val="1600"/>
              <a:buFont typeface="Verdana"/>
              <a:buChar char="•"/>
            </a:pPr>
            <a:r>
              <a:rPr lang="en-US" sz="2000" dirty="0">
                <a:solidFill>
                  <a:schemeClr val="tx1"/>
                </a:solidFill>
              </a:rPr>
              <a:t>MGA Department (Staff).</a:t>
            </a:r>
            <a:endParaRPr sz="2000" dirty="0">
              <a:solidFill>
                <a:schemeClr val="tx1"/>
              </a:solidFill>
            </a:endParaRPr>
          </a:p>
        </p:txBody>
      </p:sp>
      <p:sp>
        <p:nvSpPr>
          <p:cNvPr id="1028" name="Google Shape;1028;p124"/>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7">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27">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2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125"/>
          <p:cNvSpPr txBox="1">
            <a:spLocks noGrp="1"/>
          </p:cNvSpPr>
          <p:nvPr>
            <p:ph type="title"/>
          </p:nvPr>
        </p:nvSpPr>
        <p:spPr>
          <a:xfrm>
            <a:off x="685800" y="41708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dirty="0"/>
              <a:t>MGA Board</a:t>
            </a:r>
            <a:endParaRPr sz="2600" dirty="0"/>
          </a:p>
        </p:txBody>
      </p:sp>
      <p:sp>
        <p:nvSpPr>
          <p:cNvPr id="1035" name="Google Shape;1035;p125"/>
          <p:cNvSpPr txBox="1">
            <a:spLocks noGrp="1"/>
          </p:cNvSpPr>
          <p:nvPr>
            <p:ph type="body" idx="1"/>
          </p:nvPr>
        </p:nvSpPr>
        <p:spPr>
          <a:xfrm>
            <a:off x="728130" y="1207412"/>
            <a:ext cx="7772400" cy="4672012"/>
          </a:xfrm>
          <a:prstGeom prst="rect">
            <a:avLst/>
          </a:prstGeom>
          <a:noFill/>
          <a:ln>
            <a:noFill/>
          </a:ln>
        </p:spPr>
        <p:txBody>
          <a:bodyPr spcFirstLastPara="1" wrap="square" lIns="91425" tIns="45700" rIns="91425" bIns="45700" anchor="t" anchorCtr="0">
            <a:noAutofit/>
          </a:bodyPr>
          <a:lstStyle/>
          <a:p>
            <a:pPr marL="342900" lvl="0" indent="-342900">
              <a:spcBef>
                <a:spcPts val="0"/>
              </a:spcBef>
              <a:buSzPts val="1600"/>
            </a:pPr>
            <a:r>
              <a:rPr lang="en-US" sz="2000" dirty="0"/>
              <a:t>Chair and Vice President, MGA (</a:t>
            </a:r>
            <a:r>
              <a:rPr lang="en-US" sz="2000" dirty="0" err="1"/>
              <a:t>Maike</a:t>
            </a:r>
            <a:r>
              <a:rPr lang="en-US" sz="2000" dirty="0"/>
              <a:t> </a:t>
            </a:r>
            <a:r>
              <a:rPr lang="en-US" sz="2000" dirty="0" err="1" smtClean="0"/>
              <a:t>Luiken</a:t>
            </a:r>
            <a:r>
              <a:rPr lang="en-US" sz="2000" dirty="0" smtClean="0"/>
              <a:t>).</a:t>
            </a:r>
            <a:endParaRPr sz="2000" dirty="0"/>
          </a:p>
          <a:p>
            <a:pPr marL="342900" lvl="0" indent="-342900">
              <a:spcBef>
                <a:spcPts val="400"/>
              </a:spcBef>
              <a:buSzPts val="1600"/>
            </a:pPr>
            <a:r>
              <a:rPr lang="en-US" sz="2000" dirty="0"/>
              <a:t>VP-Elect </a:t>
            </a:r>
            <a:r>
              <a:rPr lang="en-US" sz="2000" dirty="0" smtClean="0"/>
              <a:t>(David </a:t>
            </a:r>
            <a:r>
              <a:rPr lang="en-US" sz="2000" dirty="0"/>
              <a:t>Koehler</a:t>
            </a:r>
            <a:r>
              <a:rPr lang="en-US" sz="2000" dirty="0" smtClean="0"/>
              <a:t>).</a:t>
            </a:r>
            <a:endParaRPr sz="2000" dirty="0"/>
          </a:p>
          <a:p>
            <a:pPr marL="342900" lvl="0" indent="-342900">
              <a:spcBef>
                <a:spcPts val="400"/>
              </a:spcBef>
              <a:buSzPts val="1600"/>
            </a:pPr>
            <a:r>
              <a:rPr lang="en-US" sz="2000" dirty="0"/>
              <a:t>Past Chair (</a:t>
            </a:r>
            <a:r>
              <a:rPr lang="en-US" sz="2000" dirty="0" err="1"/>
              <a:t>Kukjin</a:t>
            </a:r>
            <a:r>
              <a:rPr lang="en-US" sz="2000" dirty="0"/>
              <a:t> Chun).</a:t>
            </a:r>
            <a:endParaRPr sz="2000" dirty="0"/>
          </a:p>
          <a:p>
            <a:pPr marL="342900" lvl="0" indent="-342900" algn="l" rtl="0">
              <a:spcBef>
                <a:spcPts val="400"/>
              </a:spcBef>
              <a:spcAft>
                <a:spcPts val="0"/>
              </a:spcAft>
              <a:buSzPts val="1600"/>
              <a:buFont typeface="Verdana"/>
              <a:buChar char="•"/>
            </a:pPr>
            <a:r>
              <a:rPr lang="en-US" sz="2000" dirty="0"/>
              <a:t>Secretary (Cecelia Jankowski).</a:t>
            </a:r>
            <a:endParaRPr sz="2000" dirty="0"/>
          </a:p>
          <a:p>
            <a:pPr marL="342900" lvl="0" indent="-342900">
              <a:spcBef>
                <a:spcPts val="400"/>
              </a:spcBef>
              <a:buSzPts val="1600"/>
            </a:pPr>
            <a:r>
              <a:rPr lang="en-US" sz="2000" dirty="0"/>
              <a:t>Treasurer </a:t>
            </a:r>
            <a:r>
              <a:rPr lang="en-US" sz="2000" dirty="0" smtClean="0"/>
              <a:t>(</a:t>
            </a:r>
            <a:r>
              <a:rPr lang="en-US" sz="2000" dirty="0"/>
              <a:t>Gerardo Barbosa</a:t>
            </a:r>
            <a:r>
              <a:rPr lang="en-US" sz="2000" dirty="0" smtClean="0"/>
              <a:t>).</a:t>
            </a:r>
            <a:endParaRPr sz="2000" dirty="0"/>
          </a:p>
          <a:p>
            <a:pPr marL="342900" lvl="0" indent="-342900" algn="l" rtl="0">
              <a:spcBef>
                <a:spcPts val="400"/>
              </a:spcBef>
              <a:spcAft>
                <a:spcPts val="0"/>
              </a:spcAft>
              <a:buSzPts val="1600"/>
              <a:buFont typeface="Verdana"/>
              <a:buChar char="•"/>
            </a:pPr>
            <a:r>
              <a:rPr lang="en-US" sz="2000" dirty="0"/>
              <a:t>10 Region Directors.</a:t>
            </a:r>
            <a:endParaRPr dirty="0"/>
          </a:p>
          <a:p>
            <a:pPr marL="342900" lvl="0" indent="-342900" algn="l" rtl="0">
              <a:spcBef>
                <a:spcPts val="400"/>
              </a:spcBef>
              <a:spcAft>
                <a:spcPts val="0"/>
              </a:spcAft>
              <a:buSzPts val="1600"/>
              <a:buFont typeface="Verdana"/>
              <a:buChar char="•"/>
            </a:pPr>
            <a:r>
              <a:rPr lang="en-US" sz="2000" dirty="0"/>
              <a:t>3 Vice Chairs:</a:t>
            </a:r>
            <a:endParaRPr sz="2000" dirty="0"/>
          </a:p>
          <a:p>
            <a:pPr marL="742950" lvl="1" indent="-285750">
              <a:spcBef>
                <a:spcPts val="400"/>
              </a:spcBef>
              <a:buSzPts val="2000"/>
            </a:pPr>
            <a:r>
              <a:rPr lang="en-US" sz="2000" dirty="0"/>
              <a:t>Member Development (Francisco </a:t>
            </a:r>
            <a:r>
              <a:rPr lang="en-US" sz="2000" dirty="0" smtClean="0"/>
              <a:t>Martinez),</a:t>
            </a:r>
            <a:endParaRPr dirty="0"/>
          </a:p>
          <a:p>
            <a:pPr marL="742950" lvl="1" indent="-285750">
              <a:spcBef>
                <a:spcPts val="400"/>
              </a:spcBef>
              <a:buSzPts val="2000"/>
            </a:pPr>
            <a:r>
              <a:rPr lang="en-US" sz="2000" dirty="0"/>
              <a:t>Geographic Unit Operations (Costas </a:t>
            </a:r>
            <a:r>
              <a:rPr lang="en-US" sz="2000" dirty="0" err="1" smtClean="0"/>
              <a:t>Stasopoulos</a:t>
            </a:r>
            <a:r>
              <a:rPr lang="en-US" sz="2000" dirty="0" smtClean="0"/>
              <a:t>),</a:t>
            </a:r>
            <a:endParaRPr dirty="0"/>
          </a:p>
          <a:p>
            <a:pPr marL="742950" lvl="1" indent="-285750">
              <a:spcBef>
                <a:spcPts val="400"/>
              </a:spcBef>
              <a:buSzPts val="2000"/>
            </a:pPr>
            <a:r>
              <a:rPr lang="en-US" sz="2000" dirty="0"/>
              <a:t>Information Management (Ron </a:t>
            </a:r>
            <a:r>
              <a:rPr lang="en-US" sz="2000" dirty="0" smtClean="0"/>
              <a:t>Jensen),</a:t>
            </a:r>
          </a:p>
          <a:p>
            <a:pPr marL="342900" indent="-342900">
              <a:spcBef>
                <a:spcPts val="400"/>
              </a:spcBef>
              <a:buSzPts val="1600"/>
            </a:pPr>
            <a:r>
              <a:rPr lang="en-US" sz="2000" dirty="0" smtClean="0"/>
              <a:t>2 </a:t>
            </a:r>
            <a:r>
              <a:rPr lang="en-US" sz="2000" dirty="0"/>
              <a:t>Members-at-Large (</a:t>
            </a:r>
            <a:r>
              <a:rPr lang="en-US" sz="2000" dirty="0" err="1"/>
              <a:t>Rangachar</a:t>
            </a:r>
            <a:r>
              <a:rPr lang="en-US" sz="2000" dirty="0"/>
              <a:t> </a:t>
            </a:r>
            <a:r>
              <a:rPr lang="en-US" sz="2000" dirty="0" err="1" smtClean="0"/>
              <a:t>Kasturi</a:t>
            </a:r>
            <a:r>
              <a:rPr lang="en-US" sz="2000" dirty="0" smtClean="0"/>
              <a:t>, </a:t>
            </a:r>
            <a:r>
              <a:rPr lang="en-US" sz="2000" dirty="0" err="1"/>
              <a:t>Murty</a:t>
            </a:r>
            <a:r>
              <a:rPr lang="en-US" sz="2000" dirty="0"/>
              <a:t> </a:t>
            </a:r>
            <a:r>
              <a:rPr lang="en-US" sz="2000" dirty="0" err="1" smtClean="0"/>
              <a:t>Polavarapu</a:t>
            </a:r>
            <a:r>
              <a:rPr lang="en-US" sz="2000" dirty="0" smtClean="0"/>
              <a:t>)</a:t>
            </a:r>
          </a:p>
          <a:p>
            <a:pPr marL="342900" indent="-342900">
              <a:spcBef>
                <a:spcPts val="400"/>
              </a:spcBef>
              <a:buSzPts val="1600"/>
            </a:pPr>
            <a:r>
              <a:rPr lang="en-US" sz="2000" dirty="0" smtClean="0"/>
              <a:t>2 </a:t>
            </a:r>
            <a:r>
              <a:rPr lang="en-US" sz="2000" dirty="0"/>
              <a:t>TAB Representatives </a:t>
            </a:r>
            <a:r>
              <a:rPr lang="en-US" sz="2000" dirty="0" smtClean="0"/>
              <a:t>(</a:t>
            </a:r>
            <a:r>
              <a:rPr lang="en-US" sz="2000" dirty="0" err="1"/>
              <a:t>Murty</a:t>
            </a:r>
            <a:r>
              <a:rPr lang="en-US" sz="2000" dirty="0"/>
              <a:t> </a:t>
            </a:r>
            <a:r>
              <a:rPr lang="en-US" sz="2000" dirty="0" err="1" smtClean="0"/>
              <a:t>Polavarapu</a:t>
            </a:r>
            <a:r>
              <a:rPr lang="en-US" sz="2000" dirty="0" smtClean="0"/>
              <a:t>, </a:t>
            </a:r>
            <a:r>
              <a:rPr lang="en-US" sz="2000" dirty="0" err="1" smtClean="0"/>
              <a:t>Imre</a:t>
            </a:r>
            <a:r>
              <a:rPr lang="en-US" sz="2000" dirty="0" smtClean="0"/>
              <a:t> </a:t>
            </a:r>
            <a:r>
              <a:rPr lang="en-US" sz="2000" dirty="0" err="1" smtClean="0"/>
              <a:t>Rudas</a:t>
            </a:r>
            <a:r>
              <a:rPr lang="en-US" sz="2000" dirty="0" smtClean="0"/>
              <a:t>).</a:t>
            </a:r>
          </a:p>
          <a:p>
            <a:pPr marL="342900" indent="-342900">
              <a:spcBef>
                <a:spcPts val="400"/>
              </a:spcBef>
              <a:buSzPts val="1600"/>
            </a:pPr>
            <a:r>
              <a:rPr lang="en-US" sz="2000" dirty="0"/>
              <a:t>IEEE-SA Liaison </a:t>
            </a:r>
            <a:r>
              <a:rPr lang="en-US" sz="2000" dirty="0" smtClean="0"/>
              <a:t>(Shmuel Auster)</a:t>
            </a:r>
            <a:endParaRPr sz="2000" dirty="0"/>
          </a:p>
          <a:p>
            <a:pPr marL="0" lvl="0" indent="0" algn="l" rtl="0">
              <a:spcBef>
                <a:spcPts val="400"/>
              </a:spcBef>
              <a:spcAft>
                <a:spcPts val="0"/>
              </a:spcAft>
              <a:buSzPts val="1600"/>
              <a:buFont typeface="Verdana"/>
              <a:buNone/>
            </a:pPr>
            <a:r>
              <a:rPr lang="en-US" sz="2000" u="sng" dirty="0">
                <a:solidFill>
                  <a:schemeClr val="hlink"/>
                </a:solidFill>
                <a:hlinkClick r:id="rId3"/>
              </a:rPr>
              <a:t>https://www.ieee.org/societies_communities/geo_activities/mga_board.html</a:t>
            </a:r>
            <a:r>
              <a:rPr lang="en-US" sz="2000" dirty="0"/>
              <a:t> </a:t>
            </a:r>
            <a:endParaRPr dirty="0"/>
          </a:p>
        </p:txBody>
      </p:sp>
      <p:sp>
        <p:nvSpPr>
          <p:cNvPr id="1036" name="Google Shape;1036;p125"/>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79</a:t>
            </a:fld>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6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dirty="0"/>
              <a:t>What </a:t>
            </a:r>
            <a:r>
              <a:rPr lang="en-US" dirty="0" smtClean="0"/>
              <a:t>does IEEE and its members?</a:t>
            </a:r>
            <a:endParaRPr dirty="0"/>
          </a:p>
        </p:txBody>
      </p:sp>
      <p:sp>
        <p:nvSpPr>
          <p:cNvPr id="452" name="Google Shape;452;p61"/>
          <p:cNvSpPr txBox="1">
            <a:spLocks noGrp="1"/>
          </p:cNvSpPr>
          <p:nvPr>
            <p:ph type="body" idx="1"/>
          </p:nvPr>
        </p:nvSpPr>
        <p:spPr>
          <a:xfrm>
            <a:off x="304800" y="1323480"/>
            <a:ext cx="8610600" cy="4953000"/>
          </a:xfrm>
          <a:prstGeom prst="rect">
            <a:avLst/>
          </a:prstGeom>
          <a:noFill/>
          <a:ln>
            <a:noFill/>
          </a:ln>
        </p:spPr>
        <p:txBody>
          <a:bodyPr spcFirstLastPara="1" wrap="square" lIns="91425" tIns="45700" rIns="91425" bIns="45700" anchor="t" anchorCtr="0">
            <a:noAutofit/>
          </a:bodyPr>
          <a:lstStyle/>
          <a:p>
            <a:pPr marL="342900" lvl="0" indent="-342900" algn="l" rtl="0">
              <a:spcBef>
                <a:spcPts val="1800"/>
              </a:spcBef>
              <a:spcAft>
                <a:spcPts val="0"/>
              </a:spcAft>
              <a:buSzPts val="2240"/>
              <a:buFont typeface="Verdana"/>
              <a:buChar char="•"/>
            </a:pPr>
            <a:r>
              <a:rPr lang="en-US" dirty="0" smtClean="0"/>
              <a:t>Support</a:t>
            </a:r>
            <a:r>
              <a:rPr lang="en-US" dirty="0"/>
              <a:t> the mission to </a:t>
            </a:r>
            <a:r>
              <a:rPr lang="en-US" b="1" dirty="0"/>
              <a:t>advance technology for humanity</a:t>
            </a:r>
            <a:r>
              <a:rPr lang="en-US" dirty="0"/>
              <a:t> and the </a:t>
            </a:r>
            <a:r>
              <a:rPr lang="en-US" dirty="0" smtClean="0"/>
              <a:t>profession</a:t>
            </a:r>
          </a:p>
          <a:p>
            <a:pPr marL="342900" lvl="0" indent="-342900" algn="l" rtl="0">
              <a:spcBef>
                <a:spcPts val="1800"/>
              </a:spcBef>
              <a:spcAft>
                <a:spcPts val="0"/>
              </a:spcAft>
              <a:buSzPts val="2240"/>
              <a:buFont typeface="Verdana"/>
              <a:buChar char="•"/>
            </a:pPr>
            <a:r>
              <a:rPr lang="en-US" dirty="0" smtClean="0"/>
              <a:t>Contribute to </a:t>
            </a:r>
            <a:r>
              <a:rPr lang="en-US" b="1" dirty="0" smtClean="0"/>
              <a:t>dissemination of technical knowledge</a:t>
            </a:r>
            <a:endParaRPr b="1" dirty="0"/>
          </a:p>
          <a:p>
            <a:pPr marL="342900" lvl="0" indent="-342900" algn="l" rtl="0">
              <a:spcBef>
                <a:spcPts val="1800"/>
              </a:spcBef>
              <a:spcAft>
                <a:spcPts val="0"/>
              </a:spcAft>
              <a:buSzPts val="2240"/>
              <a:buFont typeface="Verdana"/>
              <a:buChar char="•"/>
            </a:pPr>
            <a:r>
              <a:rPr lang="en-US" dirty="0" smtClean="0"/>
              <a:t>Build </a:t>
            </a:r>
            <a:r>
              <a:rPr lang="en-US" b="1" dirty="0"/>
              <a:t>technical </a:t>
            </a:r>
            <a:r>
              <a:rPr lang="en-US" b="1" dirty="0" smtClean="0"/>
              <a:t>communities </a:t>
            </a:r>
            <a:r>
              <a:rPr lang="en-US" dirty="0" smtClean="0"/>
              <a:t>and </a:t>
            </a:r>
            <a:r>
              <a:rPr lang="en-US" b="1" dirty="0" smtClean="0"/>
              <a:t>network with each other</a:t>
            </a:r>
            <a:endParaRPr lang="en-US" dirty="0" smtClean="0"/>
          </a:p>
          <a:p>
            <a:pPr marL="342900" indent="-342900">
              <a:spcBef>
                <a:spcPts val="1800"/>
              </a:spcBef>
            </a:pPr>
            <a:r>
              <a:rPr lang="en-US" dirty="0" smtClean="0"/>
              <a:t>Introduce </a:t>
            </a:r>
            <a:r>
              <a:rPr lang="en-US" b="1" dirty="0"/>
              <a:t>technology careers to </a:t>
            </a:r>
            <a:r>
              <a:rPr lang="en-US" b="1" dirty="0" smtClean="0"/>
              <a:t>students</a:t>
            </a:r>
            <a:r>
              <a:rPr lang="en-US" b="1" i="1" dirty="0" smtClean="0"/>
              <a:t> </a:t>
            </a:r>
            <a:endParaRPr lang="en-US" dirty="0" smtClean="0"/>
          </a:p>
          <a:p>
            <a:pPr marL="342900" indent="-342900">
              <a:spcBef>
                <a:spcPts val="1800"/>
              </a:spcBef>
            </a:pPr>
            <a:r>
              <a:rPr lang="en-US" dirty="0" smtClean="0"/>
              <a:t>Support </a:t>
            </a:r>
            <a:r>
              <a:rPr lang="en-US" b="1" dirty="0" smtClean="0"/>
              <a:t>continued/life-long education </a:t>
            </a:r>
            <a:r>
              <a:rPr lang="en-US" dirty="0" smtClean="0"/>
              <a:t>of professionals</a:t>
            </a:r>
          </a:p>
          <a:p>
            <a:pPr marL="342900" indent="-342900">
              <a:spcBef>
                <a:spcPts val="1800"/>
              </a:spcBef>
            </a:pPr>
            <a:r>
              <a:rPr lang="en-US" dirty="0" smtClean="0"/>
              <a:t>Mentor students and professionals in </a:t>
            </a:r>
            <a:r>
              <a:rPr lang="en-US" b="1" dirty="0" smtClean="0"/>
              <a:t>career development</a:t>
            </a:r>
          </a:p>
          <a:p>
            <a:pPr marL="342900" indent="-342900">
              <a:spcBef>
                <a:spcPts val="1800"/>
              </a:spcBef>
            </a:pPr>
            <a:r>
              <a:rPr lang="en-US" dirty="0" smtClean="0"/>
              <a:t>Promote </a:t>
            </a:r>
            <a:r>
              <a:rPr lang="en-US" b="1" dirty="0" smtClean="0"/>
              <a:t>technology awareness and professional ethics </a:t>
            </a:r>
            <a:r>
              <a:rPr lang="en-US" dirty="0" smtClean="0"/>
              <a:t>among the general public</a:t>
            </a:r>
            <a:endParaRPr lang="en-US" dirty="0"/>
          </a:p>
          <a:p>
            <a:pPr marL="342900" lvl="0" indent="-342900" algn="l" rtl="0">
              <a:spcBef>
                <a:spcPts val="560"/>
              </a:spcBef>
              <a:spcAft>
                <a:spcPts val="0"/>
              </a:spcAft>
              <a:buSzPts val="2240"/>
              <a:buFont typeface="Verdana"/>
              <a:buChar char="•"/>
            </a:pPr>
            <a:endParaRPr dirty="0" smtClean="0"/>
          </a:p>
          <a:p>
            <a:pPr marL="342900" lvl="0" indent="-200660" algn="l" rtl="0">
              <a:spcBef>
                <a:spcPts val="560"/>
              </a:spcBef>
              <a:spcAft>
                <a:spcPts val="0"/>
              </a:spcAft>
              <a:buSzPts val="2240"/>
              <a:buFont typeface="Verdana"/>
              <a:buNone/>
            </a:pPr>
            <a:endParaRPr dirty="0"/>
          </a:p>
          <a:p>
            <a:pPr marL="0" lvl="0" indent="0" algn="l" rtl="0">
              <a:spcBef>
                <a:spcPts val="560"/>
              </a:spcBef>
              <a:spcAft>
                <a:spcPts val="0"/>
              </a:spcAft>
              <a:buSzPts val="2240"/>
              <a:buFont typeface="Verdana"/>
              <a:buNone/>
            </a:pPr>
            <a:endParaRPr dirty="0"/>
          </a:p>
        </p:txBody>
      </p:sp>
      <p:sp>
        <p:nvSpPr>
          <p:cNvPr id="453" name="Google Shape;453;p61"/>
          <p:cNvSpPr txBox="1">
            <a:spLocks noGrp="1"/>
          </p:cNvSpPr>
          <p:nvPr>
            <p:ph type="sldNum" idx="12"/>
          </p:nvPr>
        </p:nvSpPr>
        <p:spPr>
          <a:xfrm>
            <a:off x="569472" y="6172200"/>
            <a:ext cx="3124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p126"/>
          <p:cNvSpPr txBox="1"/>
          <p:nvPr/>
        </p:nvSpPr>
        <p:spPr>
          <a:xfrm>
            <a:off x="-304800" y="228600"/>
            <a:ext cx="9753600"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dirty="0">
                <a:solidFill>
                  <a:schemeClr val="accent1">
                    <a:lumMod val="75000"/>
                  </a:schemeClr>
                </a:solidFill>
                <a:latin typeface="Verdana"/>
                <a:ea typeface="Verdana"/>
                <a:cs typeface="Verdana"/>
                <a:sym typeface="Verdana"/>
              </a:rPr>
              <a:t>MGA Board and Committees Structure</a:t>
            </a:r>
            <a:endParaRPr sz="2800" dirty="0">
              <a:solidFill>
                <a:schemeClr val="accent1">
                  <a:lumMod val="75000"/>
                </a:schemeClr>
              </a:solidFill>
              <a:latin typeface="Verdana"/>
              <a:ea typeface="Verdana"/>
              <a:cs typeface="Verdana"/>
              <a:sym typeface="Verdana"/>
            </a:endParaRPr>
          </a:p>
        </p:txBody>
      </p:sp>
      <p:sp>
        <p:nvSpPr>
          <p:cNvPr id="1042" name="Google Shape;1042;p126"/>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z="1200">
                <a:solidFill>
                  <a:srgbClr val="0066A1"/>
                </a:solidFill>
                <a:latin typeface="Calibri"/>
                <a:ea typeface="Calibri"/>
                <a:cs typeface="Calibri"/>
                <a:sym typeface="Calibri"/>
              </a:rPr>
              <a:t>80</a:t>
            </a:fld>
            <a:endParaRPr sz="1200">
              <a:solidFill>
                <a:srgbClr val="0066A1"/>
              </a:solidFill>
              <a:latin typeface="Calibri"/>
              <a:ea typeface="Calibri"/>
              <a:cs typeface="Calibri"/>
              <a:sym typeface="Calibri"/>
            </a:endParaRPr>
          </a:p>
        </p:txBody>
      </p:sp>
      <p:grpSp>
        <p:nvGrpSpPr>
          <p:cNvPr id="1043" name="Google Shape;1043;p126"/>
          <p:cNvGrpSpPr/>
          <p:nvPr/>
        </p:nvGrpSpPr>
        <p:grpSpPr>
          <a:xfrm>
            <a:off x="62415" y="633478"/>
            <a:ext cx="8636417" cy="5286061"/>
            <a:chOff x="50383" y="561286"/>
            <a:chExt cx="8636417" cy="5416720"/>
          </a:xfrm>
        </p:grpSpPr>
        <p:pic>
          <p:nvPicPr>
            <p:cNvPr id="1044" name="Google Shape;1044;p126" descr="C:\Documents and Settings\gsheedy\Desktop\MGA-Structure-Jan2011.jpg"/>
            <p:cNvPicPr preferRelativeResize="0"/>
            <p:nvPr/>
          </p:nvPicPr>
          <p:blipFill rotWithShape="1">
            <a:blip r:embed="rId3">
              <a:alphaModFix/>
            </a:blip>
            <a:srcRect l="4546" t="2547" r="6714" b="23793"/>
            <a:stretch/>
          </p:blipFill>
          <p:spPr>
            <a:xfrm>
              <a:off x="50383" y="561286"/>
              <a:ext cx="8636417" cy="5416720"/>
            </a:xfrm>
            <a:prstGeom prst="rect">
              <a:avLst/>
            </a:prstGeom>
            <a:noFill/>
            <a:ln>
              <a:noFill/>
            </a:ln>
          </p:spPr>
        </p:pic>
        <p:sp>
          <p:nvSpPr>
            <p:cNvPr id="1045" name="Google Shape;1045;p126"/>
            <p:cNvSpPr/>
            <p:nvPr/>
          </p:nvSpPr>
          <p:spPr>
            <a:xfrm>
              <a:off x="613608" y="4355427"/>
              <a:ext cx="493295" cy="30078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1" i="0" u="none" strike="noStrike" cap="none">
                  <a:solidFill>
                    <a:schemeClr val="dk1"/>
                  </a:solidFill>
                  <a:latin typeface="Arial"/>
                  <a:ea typeface="Arial"/>
                  <a:cs typeface="Arial"/>
                  <a:sym typeface="Arial"/>
                </a:rPr>
                <a:t>YP</a:t>
              </a:r>
              <a:endParaRPr sz="1000" b="1" i="0" u="none" strike="noStrike" cap="none">
                <a:solidFill>
                  <a:schemeClr val="dk1"/>
                </a:solidFill>
                <a:latin typeface="Arial"/>
                <a:ea typeface="Arial"/>
                <a:cs typeface="Arial"/>
                <a:sym typeface="Arial"/>
              </a:endParaRPr>
            </a:p>
          </p:txBody>
        </p:sp>
        <p:cxnSp>
          <p:nvCxnSpPr>
            <p:cNvPr id="1046" name="Google Shape;1046;p126"/>
            <p:cNvCxnSpPr/>
            <p:nvPr/>
          </p:nvCxnSpPr>
          <p:spPr>
            <a:xfrm rot="10800000" flipH="1">
              <a:off x="312817" y="5329984"/>
              <a:ext cx="1287379" cy="24063"/>
            </a:xfrm>
            <a:prstGeom prst="straightConnector1">
              <a:avLst/>
            </a:prstGeom>
            <a:solidFill>
              <a:schemeClr val="accent1"/>
            </a:solidFill>
            <a:ln w="9525" cap="flat" cmpd="sng">
              <a:solidFill>
                <a:schemeClr val="dk1"/>
              </a:solidFill>
              <a:prstDash val="solid"/>
              <a:round/>
              <a:headEnd type="none" w="sm" len="sm"/>
              <a:tailEnd type="none" w="sm" len="sm"/>
            </a:ln>
          </p:spPr>
        </p:cxnSp>
        <p:sp>
          <p:nvSpPr>
            <p:cNvPr id="1047" name="Google Shape;1047;p126"/>
            <p:cNvSpPr txBox="1"/>
            <p:nvPr/>
          </p:nvSpPr>
          <p:spPr>
            <a:xfrm>
              <a:off x="1600196" y="5209663"/>
              <a:ext cx="450764" cy="26161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b="1">
                  <a:solidFill>
                    <a:schemeClr val="dk1"/>
                  </a:solidFill>
                  <a:latin typeface="Arial"/>
                  <a:ea typeface="Arial"/>
                  <a:cs typeface="Arial"/>
                  <a:sym typeface="Arial"/>
                </a:rPr>
                <a:t>WIE</a:t>
              </a:r>
              <a:endParaRPr sz="1100" b="1">
                <a:solidFill>
                  <a:schemeClr val="dk1"/>
                </a:solidFill>
                <a:latin typeface="Arial"/>
                <a:ea typeface="Arial"/>
                <a:cs typeface="Arial"/>
                <a:sym typeface="Arial"/>
              </a:endParaRPr>
            </a:p>
          </p:txBody>
        </p:sp>
        <p:sp>
          <p:nvSpPr>
            <p:cNvPr id="1048" name="Google Shape;1048;p126"/>
            <p:cNvSpPr/>
            <p:nvPr/>
          </p:nvSpPr>
          <p:spPr>
            <a:xfrm>
              <a:off x="6858000" y="4295309"/>
              <a:ext cx="1816768" cy="553453"/>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Arial"/>
                  <a:ea typeface="Arial"/>
                  <a:cs typeface="Arial"/>
                  <a:sym typeface="Arial"/>
                </a:rPr>
                <a:t>Training Committee</a:t>
              </a:r>
              <a:endParaRPr sz="1100" b="0" i="0" u="none" strike="noStrike" cap="none">
                <a:solidFill>
                  <a:schemeClr val="dk1"/>
                </a:solidFill>
                <a:latin typeface="Arial"/>
                <a:ea typeface="Arial"/>
                <a:cs typeface="Arial"/>
                <a:sym typeface="Arial"/>
              </a:endParaRPr>
            </a:p>
          </p:txBody>
        </p:sp>
        <p:sp>
          <p:nvSpPr>
            <p:cNvPr id="1049" name="Google Shape;1049;p126"/>
            <p:cNvSpPr/>
            <p:nvPr/>
          </p:nvSpPr>
          <p:spPr>
            <a:xfrm>
              <a:off x="6866016" y="4892893"/>
              <a:ext cx="1816768" cy="73788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Member Benefits Portfolio Advisory Committee</a:t>
              </a:r>
              <a:endParaRPr sz="110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1050" name="Google Shape;1050;p126"/>
            <p:cNvSpPr txBox="1"/>
            <p:nvPr/>
          </p:nvSpPr>
          <p:spPr>
            <a:xfrm>
              <a:off x="6833935" y="3284623"/>
              <a:ext cx="1744575" cy="27699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chemeClr val="dk1"/>
                  </a:solidFill>
                  <a:latin typeface="Arial"/>
                  <a:ea typeface="Arial"/>
                  <a:cs typeface="Arial"/>
                  <a:sym typeface="Arial"/>
                </a:rPr>
                <a:t>Other Committees</a:t>
              </a:r>
              <a:endParaRPr sz="1200" b="1">
                <a:solidFill>
                  <a:schemeClr val="dk1"/>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139"/>
          <p:cNvSpPr txBox="1">
            <a:spLocks noGrp="1"/>
          </p:cNvSpPr>
          <p:nvPr>
            <p:ph type="title"/>
          </p:nvPr>
        </p:nvSpPr>
        <p:spPr>
          <a:xfrm>
            <a:off x="589544"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MGA Operations Manual</a:t>
            </a:r>
            <a:endParaRPr sz="2600"/>
          </a:p>
        </p:txBody>
      </p:sp>
      <p:sp>
        <p:nvSpPr>
          <p:cNvPr id="1149" name="Google Shape;1149;p139"/>
          <p:cNvSpPr txBox="1">
            <a:spLocks noGrp="1"/>
          </p:cNvSpPr>
          <p:nvPr>
            <p:ph type="body" idx="1"/>
          </p:nvPr>
        </p:nvSpPr>
        <p:spPr>
          <a:xfrm>
            <a:off x="685800" y="1423988"/>
            <a:ext cx="7772400" cy="4672012"/>
          </a:xfrm>
          <a:prstGeom prst="rect">
            <a:avLst/>
          </a:prstGeom>
          <a:noFill/>
          <a:ln>
            <a:noFill/>
          </a:ln>
        </p:spPr>
        <p:txBody>
          <a:bodyPr spcFirstLastPara="1" wrap="square" lIns="91425" tIns="45700" rIns="91425" bIns="45700" anchor="t" anchorCtr="0">
            <a:noAutofit/>
          </a:bodyPr>
          <a:lstStyle/>
          <a:p>
            <a:pPr marL="533400" lvl="0" indent="-533400" algn="l" rtl="0">
              <a:spcBef>
                <a:spcPts val="0"/>
              </a:spcBef>
              <a:spcAft>
                <a:spcPts val="0"/>
              </a:spcAft>
              <a:buSzPts val="1600"/>
              <a:buFont typeface="Verdana"/>
              <a:buAutoNum type="arabicPeriod"/>
            </a:pPr>
            <a:r>
              <a:rPr lang="en-US" sz="2000" dirty="0"/>
              <a:t>Introduction</a:t>
            </a:r>
            <a:endParaRPr dirty="0"/>
          </a:p>
          <a:p>
            <a:pPr marL="533400" lvl="0" indent="-533400" algn="l" rtl="0">
              <a:spcBef>
                <a:spcPts val="400"/>
              </a:spcBef>
              <a:spcAft>
                <a:spcPts val="0"/>
              </a:spcAft>
              <a:buSzPts val="1600"/>
              <a:buFont typeface="Verdana"/>
              <a:buAutoNum type="arabicPeriod"/>
            </a:pPr>
            <a:r>
              <a:rPr lang="en-US" sz="2000" dirty="0"/>
              <a:t>Member and Geographic Activities Board</a:t>
            </a:r>
            <a:endParaRPr dirty="0"/>
          </a:p>
          <a:p>
            <a:pPr marL="533400" lvl="0" indent="-533400" algn="l" rtl="0">
              <a:spcBef>
                <a:spcPts val="400"/>
              </a:spcBef>
              <a:spcAft>
                <a:spcPts val="0"/>
              </a:spcAft>
              <a:buSzPts val="1600"/>
              <a:buFont typeface="Verdana"/>
              <a:buAutoNum type="arabicPeriod"/>
            </a:pPr>
            <a:r>
              <a:rPr lang="en-US" sz="2000" dirty="0"/>
              <a:t>MGA Financial Matters</a:t>
            </a:r>
            <a:endParaRPr dirty="0"/>
          </a:p>
          <a:p>
            <a:pPr marL="533400" lvl="0" indent="-533400" algn="l" rtl="0">
              <a:spcBef>
                <a:spcPts val="400"/>
              </a:spcBef>
              <a:spcAft>
                <a:spcPts val="0"/>
              </a:spcAft>
              <a:buSzPts val="1600"/>
              <a:buFont typeface="Verdana"/>
              <a:buAutoNum type="arabicPeriod"/>
            </a:pPr>
            <a:r>
              <a:rPr lang="en-US" sz="2000" dirty="0"/>
              <a:t>MGA Committees</a:t>
            </a:r>
            <a:endParaRPr dirty="0"/>
          </a:p>
          <a:p>
            <a:pPr marL="533400" lvl="0" indent="-533400" algn="l" rtl="0">
              <a:spcBef>
                <a:spcPts val="400"/>
              </a:spcBef>
              <a:spcAft>
                <a:spcPts val="0"/>
              </a:spcAft>
              <a:buSzPts val="1600"/>
              <a:buFont typeface="Verdana"/>
              <a:buAutoNum type="arabicPeriod"/>
            </a:pPr>
            <a:r>
              <a:rPr lang="en-US" sz="2000" dirty="0"/>
              <a:t>MGA Operations Committee</a:t>
            </a:r>
            <a:endParaRPr dirty="0"/>
          </a:p>
          <a:p>
            <a:pPr marL="533400" lvl="0" indent="-533400" algn="l" rtl="0">
              <a:spcBef>
                <a:spcPts val="400"/>
              </a:spcBef>
              <a:spcAft>
                <a:spcPts val="0"/>
              </a:spcAft>
              <a:buSzPts val="1600"/>
              <a:buFont typeface="Verdana"/>
              <a:buAutoNum type="arabicPeriod"/>
            </a:pPr>
            <a:r>
              <a:rPr lang="en-US" sz="2000" dirty="0"/>
              <a:t>MGA Assembly</a:t>
            </a:r>
            <a:endParaRPr dirty="0"/>
          </a:p>
          <a:p>
            <a:pPr marL="533400" lvl="0" indent="-533400" algn="l" rtl="0">
              <a:spcBef>
                <a:spcPts val="400"/>
              </a:spcBef>
              <a:spcAft>
                <a:spcPts val="0"/>
              </a:spcAft>
              <a:buSzPts val="1600"/>
              <a:buFont typeface="Verdana"/>
              <a:buAutoNum type="arabicPeriod"/>
            </a:pPr>
            <a:r>
              <a:rPr lang="en-US" sz="2000" dirty="0"/>
              <a:t>MGA Nominations and Appointments Process</a:t>
            </a:r>
            <a:endParaRPr dirty="0"/>
          </a:p>
          <a:p>
            <a:pPr marL="533400" lvl="0" indent="-533400" algn="l" rtl="0">
              <a:spcBef>
                <a:spcPts val="400"/>
              </a:spcBef>
              <a:spcAft>
                <a:spcPts val="0"/>
              </a:spcAft>
              <a:buSzPts val="1600"/>
              <a:buFont typeface="Verdana"/>
              <a:buAutoNum type="arabicPeriod"/>
            </a:pPr>
            <a:r>
              <a:rPr lang="en-US" sz="2000" dirty="0"/>
              <a:t>Member and Geographic Activities Awards</a:t>
            </a:r>
            <a:endParaRPr dirty="0"/>
          </a:p>
          <a:p>
            <a:pPr marL="533400" lvl="0" indent="-533400" algn="l" rtl="0">
              <a:spcBef>
                <a:spcPts val="400"/>
              </a:spcBef>
              <a:spcAft>
                <a:spcPts val="0"/>
              </a:spcAft>
              <a:buSzPts val="1600"/>
              <a:buFont typeface="Verdana"/>
              <a:buAutoNum type="arabicPeriod"/>
            </a:pPr>
            <a:r>
              <a:rPr lang="en-US" sz="2000" dirty="0"/>
              <a:t>Geographic Organizational Units</a:t>
            </a:r>
            <a:endParaRPr dirty="0"/>
          </a:p>
          <a:p>
            <a:pPr marL="533400" lvl="0" indent="-533400" algn="l" rtl="0">
              <a:spcBef>
                <a:spcPts val="400"/>
              </a:spcBef>
              <a:spcAft>
                <a:spcPts val="0"/>
              </a:spcAft>
              <a:buSzPts val="1600"/>
              <a:buFont typeface="Verdana"/>
              <a:buAutoNum type="arabicPeriod"/>
            </a:pPr>
            <a:r>
              <a:rPr lang="en-US" sz="2000" dirty="0"/>
              <a:t>Conferences</a:t>
            </a:r>
            <a:endParaRPr dirty="0"/>
          </a:p>
          <a:p>
            <a:pPr marL="533400" lvl="0" indent="-533400" algn="l" rtl="0">
              <a:spcBef>
                <a:spcPts val="400"/>
              </a:spcBef>
              <a:spcAft>
                <a:spcPts val="0"/>
              </a:spcAft>
              <a:buSzPts val="1600"/>
              <a:buFont typeface="Verdana"/>
              <a:buAutoNum type="arabicPeriod"/>
            </a:pPr>
            <a:r>
              <a:rPr lang="en-US" sz="2000" dirty="0"/>
              <a:t>MGA Publications</a:t>
            </a:r>
            <a:endParaRPr dirty="0"/>
          </a:p>
          <a:p>
            <a:pPr marL="533400" lvl="0" indent="-533400" algn="l" rtl="0">
              <a:spcBef>
                <a:spcPts val="400"/>
              </a:spcBef>
              <a:spcAft>
                <a:spcPts val="0"/>
              </a:spcAft>
              <a:buSzPts val="1600"/>
              <a:buFont typeface="Verdana"/>
              <a:buAutoNum type="arabicPeriod"/>
            </a:pPr>
            <a:r>
              <a:rPr lang="en-US" sz="2000" dirty="0"/>
              <a:t>Revisions to the MGA Operations Manual</a:t>
            </a:r>
            <a:endParaRPr dirty="0"/>
          </a:p>
        </p:txBody>
      </p:sp>
      <p:sp>
        <p:nvSpPr>
          <p:cNvPr id="1150" name="Google Shape;1150;p139"/>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81</a:t>
            </a:fld>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Google Shape;1157;p140"/>
          <p:cNvSpPr/>
          <p:nvPr/>
        </p:nvSpPr>
        <p:spPr>
          <a:xfrm>
            <a:off x="609600" y="304800"/>
            <a:ext cx="7772400" cy="762000"/>
          </a:xfrm>
          <a:prstGeom prst="rect">
            <a:avLst/>
          </a:prstGeom>
          <a:noFill/>
          <a:ln>
            <a:noFill/>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2"/>
              </a:buClr>
              <a:buSzPts val="3200"/>
              <a:buFont typeface="Noto Sans Symbols"/>
              <a:buNone/>
            </a:pPr>
            <a:r>
              <a:rPr lang="en-US" sz="3200" b="1">
                <a:solidFill>
                  <a:schemeClr val="dk2"/>
                </a:solidFill>
                <a:latin typeface="Verdana"/>
                <a:ea typeface="Verdana"/>
                <a:cs typeface="Verdana"/>
                <a:sym typeface="Verdana"/>
              </a:rPr>
              <a:t>Member Strategy Team</a:t>
            </a:r>
            <a:endParaRPr/>
          </a:p>
        </p:txBody>
      </p:sp>
      <p:sp>
        <p:nvSpPr>
          <p:cNvPr id="1158" name="Google Shape;1158;p140"/>
          <p:cNvSpPr txBox="1"/>
          <p:nvPr/>
        </p:nvSpPr>
        <p:spPr>
          <a:xfrm>
            <a:off x="381000" y="1295400"/>
            <a:ext cx="3810000" cy="461963"/>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Director, Member Strategy</a:t>
            </a:r>
            <a:endParaRPr/>
          </a:p>
        </p:txBody>
      </p:sp>
      <p:sp>
        <p:nvSpPr>
          <p:cNvPr id="1159" name="Google Shape;1159;p140"/>
          <p:cNvSpPr txBox="1"/>
          <p:nvPr/>
        </p:nvSpPr>
        <p:spPr>
          <a:xfrm>
            <a:off x="990600" y="2133600"/>
            <a:ext cx="2438400" cy="830263"/>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Member Data and Research</a:t>
            </a:r>
            <a:endParaRPr/>
          </a:p>
        </p:txBody>
      </p:sp>
      <p:sp>
        <p:nvSpPr>
          <p:cNvPr id="1160" name="Google Shape;1160;p140"/>
          <p:cNvSpPr txBox="1"/>
          <p:nvPr/>
        </p:nvSpPr>
        <p:spPr>
          <a:xfrm>
            <a:off x="990600" y="3589338"/>
            <a:ext cx="2362200" cy="830262"/>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Membership Development</a:t>
            </a:r>
            <a:endParaRPr/>
          </a:p>
        </p:txBody>
      </p:sp>
      <p:sp>
        <p:nvSpPr>
          <p:cNvPr id="1161" name="Google Shape;1161;p140"/>
          <p:cNvSpPr txBox="1"/>
          <p:nvPr/>
        </p:nvSpPr>
        <p:spPr>
          <a:xfrm>
            <a:off x="914400" y="5105400"/>
            <a:ext cx="2438400" cy="830263"/>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Product Management</a:t>
            </a:r>
            <a:endParaRPr/>
          </a:p>
        </p:txBody>
      </p:sp>
      <p:cxnSp>
        <p:nvCxnSpPr>
          <p:cNvPr id="1162" name="Google Shape;1162;p140"/>
          <p:cNvCxnSpPr>
            <a:endCxn id="1159" idx="1"/>
          </p:cNvCxnSpPr>
          <p:nvPr/>
        </p:nvCxnSpPr>
        <p:spPr>
          <a:xfrm rot="-5400000" flipH="1">
            <a:off x="401700" y="1959831"/>
            <a:ext cx="796800" cy="381000"/>
          </a:xfrm>
          <a:prstGeom prst="bentConnector2">
            <a:avLst/>
          </a:prstGeom>
          <a:noFill/>
          <a:ln w="9525" cap="flat" cmpd="sng">
            <a:solidFill>
              <a:schemeClr val="dk1"/>
            </a:solidFill>
            <a:prstDash val="solid"/>
            <a:round/>
            <a:headEnd type="none" w="med" len="med"/>
            <a:tailEnd type="none" w="med" len="med"/>
          </a:ln>
        </p:spPr>
      </p:cxnSp>
      <p:cxnSp>
        <p:nvCxnSpPr>
          <p:cNvPr id="1163" name="Google Shape;1163;p140"/>
          <p:cNvCxnSpPr>
            <a:endCxn id="1160" idx="1"/>
          </p:cNvCxnSpPr>
          <p:nvPr/>
        </p:nvCxnSpPr>
        <p:spPr>
          <a:xfrm rot="-5400000" flipH="1">
            <a:off x="-211200" y="2802669"/>
            <a:ext cx="2022600" cy="381000"/>
          </a:xfrm>
          <a:prstGeom prst="bentConnector2">
            <a:avLst/>
          </a:prstGeom>
          <a:noFill/>
          <a:ln w="9525" cap="flat" cmpd="sng">
            <a:solidFill>
              <a:schemeClr val="dk1"/>
            </a:solidFill>
            <a:prstDash val="solid"/>
            <a:round/>
            <a:headEnd type="none" w="med" len="med"/>
            <a:tailEnd type="none" w="med" len="med"/>
          </a:ln>
        </p:spPr>
      </p:cxnSp>
      <p:cxnSp>
        <p:nvCxnSpPr>
          <p:cNvPr id="1164" name="Google Shape;1164;p140"/>
          <p:cNvCxnSpPr/>
          <p:nvPr/>
        </p:nvCxnSpPr>
        <p:spPr>
          <a:xfrm rot="-5400000" flipH="1">
            <a:off x="-1084201" y="3522601"/>
            <a:ext cx="3692400" cy="304800"/>
          </a:xfrm>
          <a:prstGeom prst="bentConnector2">
            <a:avLst/>
          </a:prstGeom>
          <a:noFill/>
          <a:ln w="9525" cap="flat" cmpd="sng">
            <a:solidFill>
              <a:schemeClr val="dk1"/>
            </a:solidFill>
            <a:prstDash val="solid"/>
            <a:round/>
            <a:headEnd type="none" w="med" len="med"/>
            <a:tailEnd type="none" w="med" len="med"/>
          </a:ln>
        </p:spPr>
      </p:cxnSp>
      <p:sp>
        <p:nvSpPr>
          <p:cNvPr id="1165" name="Google Shape;1165;p140"/>
          <p:cNvSpPr txBox="1"/>
          <p:nvPr/>
        </p:nvSpPr>
        <p:spPr>
          <a:xfrm>
            <a:off x="3429000" y="2057400"/>
            <a:ext cx="2743200" cy="923925"/>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Membership Statistics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Member Satisfaction</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Member Studies</a:t>
            </a:r>
            <a:endParaRPr/>
          </a:p>
        </p:txBody>
      </p:sp>
      <p:sp>
        <p:nvSpPr>
          <p:cNvPr id="1166" name="Google Shape;1166;p140"/>
          <p:cNvSpPr txBox="1"/>
          <p:nvPr/>
        </p:nvSpPr>
        <p:spPr>
          <a:xfrm>
            <a:off x="3429000" y="3514725"/>
            <a:ext cx="2743200" cy="1200150"/>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MD Materials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MD Support</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Membership Promotion</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Student Programs</a:t>
            </a:r>
            <a:endParaRPr/>
          </a:p>
        </p:txBody>
      </p:sp>
      <p:sp>
        <p:nvSpPr>
          <p:cNvPr id="1167" name="Google Shape;1167;p140"/>
          <p:cNvSpPr txBox="1"/>
          <p:nvPr/>
        </p:nvSpPr>
        <p:spPr>
          <a:xfrm>
            <a:off x="6096000" y="3505200"/>
            <a:ext cx="2743200" cy="1200150"/>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Affinity Groups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Benefit Promotion</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Campaign Coordination</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Marketing Operations</a:t>
            </a:r>
            <a:endParaRPr/>
          </a:p>
        </p:txBody>
      </p:sp>
      <p:sp>
        <p:nvSpPr>
          <p:cNvPr id="1168" name="Google Shape;1168;p140"/>
          <p:cNvSpPr txBox="1"/>
          <p:nvPr/>
        </p:nvSpPr>
        <p:spPr>
          <a:xfrm>
            <a:off x="6096000" y="2057400"/>
            <a:ext cx="2895600" cy="923925"/>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Measuring Engagement</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Alternate Models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Dashboards</a:t>
            </a:r>
            <a:endParaRPr/>
          </a:p>
        </p:txBody>
      </p:sp>
      <p:sp>
        <p:nvSpPr>
          <p:cNvPr id="1169" name="Google Shape;1169;p140"/>
          <p:cNvSpPr txBox="1"/>
          <p:nvPr/>
        </p:nvSpPr>
        <p:spPr>
          <a:xfrm>
            <a:off x="3429000" y="5038725"/>
            <a:ext cx="2743200" cy="1200150"/>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myIEEE</a:t>
            </a:r>
            <a:endParaRPr sz="1800">
              <a:solidFill>
                <a:srgbClr val="003F61"/>
              </a:solidFill>
              <a:latin typeface="Arial"/>
              <a:ea typeface="Arial"/>
              <a:cs typeface="Arial"/>
              <a:sym typeface="Arial"/>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memberNet</a:t>
            </a:r>
            <a:endParaRPr sz="1800">
              <a:solidFill>
                <a:srgbClr val="003F61"/>
              </a:solidFill>
              <a:latin typeface="Arial"/>
              <a:ea typeface="Arial"/>
              <a:cs typeface="Arial"/>
              <a:sym typeface="Arial"/>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IEEE.tv</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Mentoring Connection</a:t>
            </a:r>
            <a:endParaRPr/>
          </a:p>
        </p:txBody>
      </p:sp>
      <p:sp>
        <p:nvSpPr>
          <p:cNvPr id="1170" name="Google Shape;1170;p140"/>
          <p:cNvSpPr txBox="1"/>
          <p:nvPr/>
        </p:nvSpPr>
        <p:spPr>
          <a:xfrm>
            <a:off x="6096000" y="5029200"/>
            <a:ext cx="2743200" cy="923925"/>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Benefit Portfolio Mgmt</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New Benefit Process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Financial Mgmt</a:t>
            </a:r>
            <a:endParaRPr/>
          </a:p>
        </p:txBody>
      </p:sp>
      <p:sp>
        <p:nvSpPr>
          <p:cNvPr id="1171" name="Google Shape;1171;p140"/>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82</a:t>
            </a:fld>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141"/>
          <p:cNvSpPr/>
          <p:nvPr/>
        </p:nvSpPr>
        <p:spPr>
          <a:xfrm>
            <a:off x="609600" y="304800"/>
            <a:ext cx="7772400" cy="762000"/>
          </a:xfrm>
          <a:prstGeom prst="rect">
            <a:avLst/>
          </a:prstGeom>
          <a:noFill/>
          <a:ln>
            <a:noFill/>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2"/>
              </a:buClr>
              <a:buSzPts val="3200"/>
              <a:buFont typeface="Noto Sans Symbols"/>
              <a:buNone/>
            </a:pPr>
            <a:r>
              <a:rPr lang="en-US" sz="3200" b="1">
                <a:solidFill>
                  <a:schemeClr val="dk2"/>
                </a:solidFill>
                <a:latin typeface="Verdana"/>
                <a:ea typeface="Verdana"/>
                <a:cs typeface="Verdana"/>
                <a:sym typeface="Verdana"/>
              </a:rPr>
              <a:t>Member Operations Team</a:t>
            </a:r>
            <a:endParaRPr/>
          </a:p>
        </p:txBody>
      </p:sp>
      <p:sp>
        <p:nvSpPr>
          <p:cNvPr id="1179" name="Google Shape;1179;p141"/>
          <p:cNvSpPr txBox="1"/>
          <p:nvPr/>
        </p:nvSpPr>
        <p:spPr>
          <a:xfrm>
            <a:off x="381000" y="1295400"/>
            <a:ext cx="5029200" cy="461963"/>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Staff Director, Member Operations </a:t>
            </a:r>
            <a:endParaRPr/>
          </a:p>
        </p:txBody>
      </p:sp>
      <p:sp>
        <p:nvSpPr>
          <p:cNvPr id="1180" name="Google Shape;1180;p141"/>
          <p:cNvSpPr txBox="1"/>
          <p:nvPr/>
        </p:nvSpPr>
        <p:spPr>
          <a:xfrm>
            <a:off x="990600" y="2209800"/>
            <a:ext cx="2438400" cy="830263"/>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Member Processing</a:t>
            </a:r>
            <a:endParaRPr/>
          </a:p>
        </p:txBody>
      </p:sp>
      <p:sp>
        <p:nvSpPr>
          <p:cNvPr id="1181" name="Google Shape;1181;p141"/>
          <p:cNvSpPr txBox="1"/>
          <p:nvPr/>
        </p:nvSpPr>
        <p:spPr>
          <a:xfrm>
            <a:off x="990600" y="3722688"/>
            <a:ext cx="2362200" cy="461962"/>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Contact Center</a:t>
            </a:r>
            <a:endParaRPr/>
          </a:p>
        </p:txBody>
      </p:sp>
      <p:sp>
        <p:nvSpPr>
          <p:cNvPr id="1182" name="Google Shape;1182;p141"/>
          <p:cNvSpPr txBox="1"/>
          <p:nvPr/>
        </p:nvSpPr>
        <p:spPr>
          <a:xfrm>
            <a:off x="914400" y="5105400"/>
            <a:ext cx="2438400" cy="461963"/>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Administration</a:t>
            </a:r>
            <a:endParaRPr/>
          </a:p>
        </p:txBody>
      </p:sp>
      <p:cxnSp>
        <p:nvCxnSpPr>
          <p:cNvPr id="1183" name="Google Shape;1183;p141"/>
          <p:cNvCxnSpPr>
            <a:endCxn id="1180" idx="1"/>
          </p:cNvCxnSpPr>
          <p:nvPr/>
        </p:nvCxnSpPr>
        <p:spPr>
          <a:xfrm rot="-5400000" flipH="1">
            <a:off x="401700" y="2036031"/>
            <a:ext cx="796800" cy="381000"/>
          </a:xfrm>
          <a:prstGeom prst="bentConnector2">
            <a:avLst/>
          </a:prstGeom>
          <a:noFill/>
          <a:ln w="9525" cap="flat" cmpd="sng">
            <a:solidFill>
              <a:schemeClr val="dk1"/>
            </a:solidFill>
            <a:prstDash val="solid"/>
            <a:round/>
            <a:headEnd type="none" w="med" len="med"/>
            <a:tailEnd type="none" w="med" len="med"/>
          </a:ln>
        </p:spPr>
      </p:cxnSp>
      <p:cxnSp>
        <p:nvCxnSpPr>
          <p:cNvPr id="1184" name="Google Shape;1184;p141"/>
          <p:cNvCxnSpPr>
            <a:endCxn id="1181" idx="1"/>
          </p:cNvCxnSpPr>
          <p:nvPr/>
        </p:nvCxnSpPr>
        <p:spPr>
          <a:xfrm rot="-5400000" flipH="1">
            <a:off x="-119100" y="2843969"/>
            <a:ext cx="1838400" cy="381000"/>
          </a:xfrm>
          <a:prstGeom prst="bentConnector2">
            <a:avLst/>
          </a:prstGeom>
          <a:noFill/>
          <a:ln w="9525" cap="flat" cmpd="sng">
            <a:solidFill>
              <a:schemeClr val="dk1"/>
            </a:solidFill>
            <a:prstDash val="solid"/>
            <a:round/>
            <a:headEnd type="none" w="med" len="med"/>
            <a:tailEnd type="none" w="med" len="med"/>
          </a:ln>
        </p:spPr>
      </p:cxnSp>
      <p:cxnSp>
        <p:nvCxnSpPr>
          <p:cNvPr id="1185" name="Google Shape;1185;p141"/>
          <p:cNvCxnSpPr/>
          <p:nvPr/>
        </p:nvCxnSpPr>
        <p:spPr>
          <a:xfrm rot="-5400000" flipH="1">
            <a:off x="-1084201" y="3446401"/>
            <a:ext cx="3692400" cy="304800"/>
          </a:xfrm>
          <a:prstGeom prst="bentConnector2">
            <a:avLst/>
          </a:prstGeom>
          <a:noFill/>
          <a:ln w="9525" cap="flat" cmpd="sng">
            <a:solidFill>
              <a:schemeClr val="dk1"/>
            </a:solidFill>
            <a:prstDash val="solid"/>
            <a:round/>
            <a:headEnd type="none" w="med" len="med"/>
            <a:tailEnd type="none" w="med" len="med"/>
          </a:ln>
        </p:spPr>
      </p:cxnSp>
      <p:sp>
        <p:nvSpPr>
          <p:cNvPr id="1186" name="Google Shape;1186;p141"/>
          <p:cNvSpPr txBox="1"/>
          <p:nvPr/>
        </p:nvSpPr>
        <p:spPr>
          <a:xfrm>
            <a:off x="3429000" y="2133600"/>
            <a:ext cx="2743200" cy="923925"/>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Join</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Renew</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Add societies</a:t>
            </a:r>
            <a:endParaRPr/>
          </a:p>
        </p:txBody>
      </p:sp>
      <p:sp>
        <p:nvSpPr>
          <p:cNvPr id="1187" name="Google Shape;1187;p141"/>
          <p:cNvSpPr txBox="1"/>
          <p:nvPr/>
        </p:nvSpPr>
        <p:spPr>
          <a:xfrm>
            <a:off x="3429000" y="3648075"/>
            <a:ext cx="2743200" cy="923925"/>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Member Questions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Computer access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Recover password</a:t>
            </a:r>
            <a:endParaRPr/>
          </a:p>
        </p:txBody>
      </p:sp>
      <p:sp>
        <p:nvSpPr>
          <p:cNvPr id="1188" name="Google Shape;1188;p141"/>
          <p:cNvSpPr txBox="1"/>
          <p:nvPr/>
        </p:nvSpPr>
        <p:spPr>
          <a:xfrm>
            <a:off x="6096000" y="3638550"/>
            <a:ext cx="2743200" cy="923925"/>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Order products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Payment Resolution </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Magazine Replacement</a:t>
            </a:r>
            <a:endParaRPr/>
          </a:p>
        </p:txBody>
      </p:sp>
      <p:sp>
        <p:nvSpPr>
          <p:cNvPr id="1189" name="Google Shape;1189;p141"/>
          <p:cNvSpPr txBox="1"/>
          <p:nvPr/>
        </p:nvSpPr>
        <p:spPr>
          <a:xfrm>
            <a:off x="6096000" y="2133600"/>
            <a:ext cx="2895600" cy="923925"/>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Add Publications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Change address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Update profile</a:t>
            </a:r>
            <a:endParaRPr/>
          </a:p>
        </p:txBody>
      </p:sp>
      <p:sp>
        <p:nvSpPr>
          <p:cNvPr id="1190" name="Google Shape;1190;p141"/>
          <p:cNvSpPr txBox="1"/>
          <p:nvPr/>
        </p:nvSpPr>
        <p:spPr>
          <a:xfrm>
            <a:off x="3429000" y="5038725"/>
            <a:ext cx="2743200" cy="1200150"/>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Project Management</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Budgeting</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Financial forecast</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Process Management</a:t>
            </a:r>
            <a:endParaRPr/>
          </a:p>
        </p:txBody>
      </p:sp>
      <p:sp>
        <p:nvSpPr>
          <p:cNvPr id="1191" name="Google Shape;1191;p141"/>
          <p:cNvSpPr txBox="1"/>
          <p:nvPr/>
        </p:nvSpPr>
        <p:spPr>
          <a:xfrm>
            <a:off x="6096000" y="5029200"/>
            <a:ext cx="2743200" cy="923925"/>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Work flow</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Results measurement</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Productivity </a:t>
            </a:r>
            <a:endParaRPr/>
          </a:p>
        </p:txBody>
      </p:sp>
      <p:sp>
        <p:nvSpPr>
          <p:cNvPr id="1192" name="Google Shape;1192;p141"/>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83</a:t>
            </a:fld>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Google Shape;1199;p142"/>
          <p:cNvSpPr/>
          <p:nvPr/>
        </p:nvSpPr>
        <p:spPr>
          <a:xfrm>
            <a:off x="609600" y="304800"/>
            <a:ext cx="7772400" cy="762000"/>
          </a:xfrm>
          <a:prstGeom prst="rect">
            <a:avLst/>
          </a:prstGeom>
          <a:noFill/>
          <a:ln>
            <a:noFill/>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2"/>
              </a:buClr>
              <a:buSzPts val="3200"/>
              <a:buFont typeface="Noto Sans Symbols"/>
              <a:buNone/>
            </a:pPr>
            <a:r>
              <a:rPr lang="en-US" sz="3200" b="1">
                <a:solidFill>
                  <a:schemeClr val="dk2"/>
                </a:solidFill>
                <a:latin typeface="Verdana"/>
                <a:ea typeface="Verdana"/>
                <a:cs typeface="Verdana"/>
                <a:sym typeface="Verdana"/>
              </a:rPr>
              <a:t>Information Management Team</a:t>
            </a:r>
            <a:endParaRPr/>
          </a:p>
        </p:txBody>
      </p:sp>
      <p:sp>
        <p:nvSpPr>
          <p:cNvPr id="1200" name="Google Shape;1200;p142"/>
          <p:cNvSpPr txBox="1"/>
          <p:nvPr/>
        </p:nvSpPr>
        <p:spPr>
          <a:xfrm>
            <a:off x="381000" y="1295400"/>
            <a:ext cx="5043488" cy="461963"/>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Director, Information Management</a:t>
            </a:r>
            <a:endParaRPr/>
          </a:p>
        </p:txBody>
      </p:sp>
      <p:sp>
        <p:nvSpPr>
          <p:cNvPr id="1201" name="Google Shape;1201;p142"/>
          <p:cNvSpPr txBox="1"/>
          <p:nvPr/>
        </p:nvSpPr>
        <p:spPr>
          <a:xfrm>
            <a:off x="990600" y="2133600"/>
            <a:ext cx="2438400" cy="830263"/>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Member   Experience</a:t>
            </a:r>
            <a:endParaRPr/>
          </a:p>
        </p:txBody>
      </p:sp>
      <p:sp>
        <p:nvSpPr>
          <p:cNvPr id="1202" name="Google Shape;1202;p142"/>
          <p:cNvSpPr txBox="1"/>
          <p:nvPr/>
        </p:nvSpPr>
        <p:spPr>
          <a:xfrm>
            <a:off x="990600" y="3589338"/>
            <a:ext cx="2362200" cy="830262"/>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Volunteer</a:t>
            </a:r>
            <a:endParaRPr/>
          </a:p>
          <a:p>
            <a:pPr marL="0" marR="0" lvl="0" indent="0" algn="l" rtl="0">
              <a:spcBef>
                <a:spcPts val="0"/>
              </a:spcBef>
              <a:spcAft>
                <a:spcPts val="0"/>
              </a:spcAft>
              <a:buNone/>
            </a:pPr>
            <a:r>
              <a:rPr lang="en-US" sz="2400">
                <a:solidFill>
                  <a:srgbClr val="003F61"/>
                </a:solidFill>
                <a:latin typeface="Arial"/>
                <a:ea typeface="Arial"/>
                <a:cs typeface="Arial"/>
                <a:sym typeface="Arial"/>
              </a:rPr>
              <a:t>Tools</a:t>
            </a:r>
            <a:endParaRPr/>
          </a:p>
        </p:txBody>
      </p:sp>
      <p:cxnSp>
        <p:nvCxnSpPr>
          <p:cNvPr id="1203" name="Google Shape;1203;p142"/>
          <p:cNvCxnSpPr>
            <a:endCxn id="1201" idx="1"/>
          </p:cNvCxnSpPr>
          <p:nvPr/>
        </p:nvCxnSpPr>
        <p:spPr>
          <a:xfrm rot="-5400000" flipH="1">
            <a:off x="401700" y="1959831"/>
            <a:ext cx="796800" cy="381000"/>
          </a:xfrm>
          <a:prstGeom prst="bentConnector2">
            <a:avLst/>
          </a:prstGeom>
          <a:noFill/>
          <a:ln w="9525" cap="flat" cmpd="sng">
            <a:solidFill>
              <a:schemeClr val="dk1"/>
            </a:solidFill>
            <a:prstDash val="solid"/>
            <a:round/>
            <a:headEnd type="none" w="med" len="med"/>
            <a:tailEnd type="none" w="med" len="med"/>
          </a:ln>
        </p:spPr>
      </p:cxnSp>
      <p:cxnSp>
        <p:nvCxnSpPr>
          <p:cNvPr id="1204" name="Google Shape;1204;p142"/>
          <p:cNvCxnSpPr/>
          <p:nvPr/>
        </p:nvCxnSpPr>
        <p:spPr>
          <a:xfrm rot="-5400000" flipH="1">
            <a:off x="-211951" y="2761476"/>
            <a:ext cx="2024100" cy="381000"/>
          </a:xfrm>
          <a:prstGeom prst="bentConnector2">
            <a:avLst/>
          </a:prstGeom>
          <a:noFill/>
          <a:ln w="9525" cap="flat" cmpd="sng">
            <a:solidFill>
              <a:schemeClr val="dk1"/>
            </a:solidFill>
            <a:prstDash val="solid"/>
            <a:round/>
            <a:headEnd type="none" w="med" len="med"/>
            <a:tailEnd type="none" w="med" len="med"/>
          </a:ln>
        </p:spPr>
      </p:cxnSp>
      <p:sp>
        <p:nvSpPr>
          <p:cNvPr id="1205" name="Google Shape;1205;p142"/>
          <p:cNvSpPr txBox="1"/>
          <p:nvPr/>
        </p:nvSpPr>
        <p:spPr>
          <a:xfrm>
            <a:off x="3541713" y="2058988"/>
            <a:ext cx="3844925" cy="923925"/>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Join</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Renew</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Add Societies / Subscriptions</a:t>
            </a:r>
            <a:endParaRPr/>
          </a:p>
        </p:txBody>
      </p:sp>
      <p:sp>
        <p:nvSpPr>
          <p:cNvPr id="1206" name="Google Shape;1206;p142"/>
          <p:cNvSpPr txBox="1"/>
          <p:nvPr/>
        </p:nvSpPr>
        <p:spPr>
          <a:xfrm>
            <a:off x="3536950" y="4959350"/>
            <a:ext cx="2743200" cy="1200150"/>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Back Office Processes</a:t>
            </a:r>
            <a:br>
              <a:rPr lang="en-US" sz="1800">
                <a:solidFill>
                  <a:srgbClr val="003F61"/>
                </a:solidFill>
                <a:latin typeface="Arial"/>
                <a:ea typeface="Arial"/>
                <a:cs typeface="Arial"/>
                <a:sym typeface="Arial"/>
              </a:rPr>
            </a:br>
            <a:r>
              <a:rPr lang="en-US" sz="1800">
                <a:solidFill>
                  <a:srgbClr val="003F61"/>
                </a:solidFill>
                <a:latin typeface="Arial"/>
                <a:ea typeface="Arial"/>
                <a:cs typeface="Arial"/>
                <a:sym typeface="Arial"/>
              </a:rPr>
              <a:t>- Project Management</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Web Presence</a:t>
            </a:r>
            <a:endParaRPr/>
          </a:p>
          <a:p>
            <a:pPr marL="0" marR="0" lvl="0" indent="0" algn="l" rtl="0">
              <a:spcBef>
                <a:spcPts val="0"/>
              </a:spcBef>
              <a:spcAft>
                <a:spcPts val="0"/>
              </a:spcAft>
              <a:buNone/>
            </a:pPr>
            <a:endParaRPr sz="1800">
              <a:solidFill>
                <a:srgbClr val="003F61"/>
              </a:solidFill>
              <a:latin typeface="Arial"/>
              <a:ea typeface="Arial"/>
              <a:cs typeface="Arial"/>
              <a:sym typeface="Arial"/>
            </a:endParaRPr>
          </a:p>
        </p:txBody>
      </p:sp>
      <p:sp>
        <p:nvSpPr>
          <p:cNvPr id="1207" name="Google Shape;1207;p142"/>
          <p:cNvSpPr txBox="1"/>
          <p:nvPr/>
        </p:nvSpPr>
        <p:spPr>
          <a:xfrm>
            <a:off x="3551238" y="3457575"/>
            <a:ext cx="2520950" cy="922338"/>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eNotice</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EWH</a:t>
            </a:r>
            <a:br>
              <a:rPr lang="en-US" sz="1800">
                <a:solidFill>
                  <a:srgbClr val="003F61"/>
                </a:solidFill>
                <a:latin typeface="Arial"/>
                <a:ea typeface="Arial"/>
                <a:cs typeface="Arial"/>
                <a:sym typeface="Arial"/>
              </a:rPr>
            </a:br>
            <a:r>
              <a:rPr lang="en-US" sz="1800">
                <a:solidFill>
                  <a:srgbClr val="003F61"/>
                </a:solidFill>
                <a:latin typeface="Arial"/>
                <a:ea typeface="Arial"/>
                <a:cs typeface="Arial"/>
                <a:sym typeface="Arial"/>
              </a:rPr>
              <a:t>- Online Communities</a:t>
            </a:r>
            <a:endParaRPr/>
          </a:p>
        </p:txBody>
      </p:sp>
      <p:sp>
        <p:nvSpPr>
          <p:cNvPr id="1208" name="Google Shape;1208;p142"/>
          <p:cNvSpPr/>
          <p:nvPr/>
        </p:nvSpPr>
        <p:spPr>
          <a:xfrm>
            <a:off x="985838" y="5013325"/>
            <a:ext cx="2393950" cy="1027113"/>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2060"/>
              </a:buClr>
              <a:buSzPts val="2400"/>
              <a:buFont typeface="Arial"/>
              <a:buNone/>
            </a:pPr>
            <a:r>
              <a:rPr lang="en-US" sz="2400">
                <a:solidFill>
                  <a:srgbClr val="002060"/>
                </a:solidFill>
                <a:latin typeface="Arial"/>
                <a:ea typeface="Arial"/>
                <a:cs typeface="Arial"/>
                <a:sym typeface="Arial"/>
              </a:rPr>
              <a:t>Operations</a:t>
            </a:r>
            <a:endParaRPr/>
          </a:p>
        </p:txBody>
      </p:sp>
      <p:sp>
        <p:nvSpPr>
          <p:cNvPr id="1209" name="Google Shape;1209;p142"/>
          <p:cNvSpPr/>
          <p:nvPr/>
        </p:nvSpPr>
        <p:spPr>
          <a:xfrm>
            <a:off x="6224588" y="3432175"/>
            <a:ext cx="1966912" cy="107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2060"/>
                </a:solidFill>
                <a:latin typeface="Arial"/>
                <a:ea typeface="Arial"/>
                <a:cs typeface="Arial"/>
                <a:sym typeface="Arial"/>
              </a:rPr>
              <a:t>- Training</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SAMIEEE </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vTools</a:t>
            </a:r>
            <a:endParaRPr/>
          </a:p>
          <a:p>
            <a:pPr marL="0" marR="0" lvl="0" indent="0" algn="l" rtl="0">
              <a:spcBef>
                <a:spcPts val="0"/>
              </a:spcBef>
              <a:spcAft>
                <a:spcPts val="0"/>
              </a:spcAft>
              <a:buNone/>
            </a:pPr>
            <a:endParaRPr sz="1800">
              <a:solidFill>
                <a:srgbClr val="002060"/>
              </a:solidFill>
              <a:latin typeface="Arial"/>
              <a:ea typeface="Arial"/>
              <a:cs typeface="Arial"/>
              <a:sym typeface="Arial"/>
            </a:endParaRPr>
          </a:p>
        </p:txBody>
      </p:sp>
      <p:cxnSp>
        <p:nvCxnSpPr>
          <p:cNvPr id="1210" name="Google Shape;1210;p142"/>
          <p:cNvCxnSpPr/>
          <p:nvPr/>
        </p:nvCxnSpPr>
        <p:spPr>
          <a:xfrm rot="-5400000" flipH="1">
            <a:off x="-213537" y="4290238"/>
            <a:ext cx="2024100" cy="381000"/>
          </a:xfrm>
          <a:prstGeom prst="bentConnector2">
            <a:avLst/>
          </a:prstGeom>
          <a:noFill/>
          <a:ln w="9525" cap="flat" cmpd="sng">
            <a:solidFill>
              <a:schemeClr val="dk1"/>
            </a:solidFill>
            <a:prstDash val="solid"/>
            <a:round/>
            <a:headEnd type="none" w="med" len="med"/>
            <a:tailEnd type="none" w="med" len="med"/>
          </a:ln>
        </p:spPr>
      </p:cxnSp>
      <p:sp>
        <p:nvSpPr>
          <p:cNvPr id="1211" name="Google Shape;1211;p142"/>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84</a:t>
            </a:fld>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p143"/>
          <p:cNvSpPr/>
          <p:nvPr/>
        </p:nvSpPr>
        <p:spPr>
          <a:xfrm>
            <a:off x="609600" y="304800"/>
            <a:ext cx="7872413" cy="762000"/>
          </a:xfrm>
          <a:prstGeom prst="rect">
            <a:avLst/>
          </a:prstGeom>
          <a:noFill/>
          <a:ln>
            <a:noFill/>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2"/>
              </a:buClr>
              <a:buSzPts val="3200"/>
              <a:buFont typeface="Noto Sans Symbols"/>
              <a:buNone/>
            </a:pPr>
            <a:r>
              <a:rPr lang="en-US" sz="3200" b="1">
                <a:solidFill>
                  <a:schemeClr val="dk2"/>
                </a:solidFill>
                <a:latin typeface="Verdana"/>
                <a:ea typeface="Verdana"/>
                <a:cs typeface="Verdana"/>
                <a:sym typeface="Verdana"/>
              </a:rPr>
              <a:t>Finance and Administration Team </a:t>
            </a:r>
            <a:endParaRPr/>
          </a:p>
        </p:txBody>
      </p:sp>
      <p:sp>
        <p:nvSpPr>
          <p:cNvPr id="1219" name="Google Shape;1219;p143"/>
          <p:cNvSpPr txBox="1"/>
          <p:nvPr/>
        </p:nvSpPr>
        <p:spPr>
          <a:xfrm>
            <a:off x="381000" y="1295400"/>
            <a:ext cx="5334000" cy="461963"/>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Director, Finance and Administration</a:t>
            </a:r>
            <a:endParaRPr/>
          </a:p>
        </p:txBody>
      </p:sp>
      <p:sp>
        <p:nvSpPr>
          <p:cNvPr id="1220" name="Google Shape;1220;p143"/>
          <p:cNvSpPr txBox="1"/>
          <p:nvPr/>
        </p:nvSpPr>
        <p:spPr>
          <a:xfrm>
            <a:off x="990600" y="2133600"/>
            <a:ext cx="2438400" cy="461963"/>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Finance</a:t>
            </a:r>
            <a:endParaRPr/>
          </a:p>
        </p:txBody>
      </p:sp>
      <p:sp>
        <p:nvSpPr>
          <p:cNvPr id="1221" name="Google Shape;1221;p143"/>
          <p:cNvSpPr txBox="1"/>
          <p:nvPr/>
        </p:nvSpPr>
        <p:spPr>
          <a:xfrm>
            <a:off x="990600" y="3589338"/>
            <a:ext cx="2362200" cy="830262"/>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Geo Unit Reporting</a:t>
            </a:r>
            <a:endParaRPr/>
          </a:p>
        </p:txBody>
      </p:sp>
      <p:sp>
        <p:nvSpPr>
          <p:cNvPr id="1222" name="Google Shape;1222;p143"/>
          <p:cNvSpPr txBox="1"/>
          <p:nvPr/>
        </p:nvSpPr>
        <p:spPr>
          <a:xfrm>
            <a:off x="914400" y="5257800"/>
            <a:ext cx="2438400" cy="830263"/>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Banking Transactions</a:t>
            </a:r>
            <a:endParaRPr/>
          </a:p>
        </p:txBody>
      </p:sp>
      <p:cxnSp>
        <p:nvCxnSpPr>
          <p:cNvPr id="1223" name="Google Shape;1223;p143"/>
          <p:cNvCxnSpPr>
            <a:endCxn id="1220" idx="1"/>
          </p:cNvCxnSpPr>
          <p:nvPr/>
        </p:nvCxnSpPr>
        <p:spPr>
          <a:xfrm rot="-5400000" flipH="1">
            <a:off x="494550" y="1868531"/>
            <a:ext cx="611100" cy="381000"/>
          </a:xfrm>
          <a:prstGeom prst="bentConnector2">
            <a:avLst/>
          </a:prstGeom>
          <a:noFill/>
          <a:ln w="9525" cap="flat" cmpd="sng">
            <a:solidFill>
              <a:schemeClr val="dk1"/>
            </a:solidFill>
            <a:prstDash val="solid"/>
            <a:round/>
            <a:headEnd type="none" w="med" len="med"/>
            <a:tailEnd type="none" w="med" len="med"/>
          </a:ln>
        </p:spPr>
      </p:cxnSp>
      <p:cxnSp>
        <p:nvCxnSpPr>
          <p:cNvPr id="1224" name="Google Shape;1224;p143"/>
          <p:cNvCxnSpPr>
            <a:endCxn id="1221" idx="1"/>
          </p:cNvCxnSpPr>
          <p:nvPr/>
        </p:nvCxnSpPr>
        <p:spPr>
          <a:xfrm rot="-5400000" flipH="1">
            <a:off x="-211950" y="2801919"/>
            <a:ext cx="2024100" cy="381000"/>
          </a:xfrm>
          <a:prstGeom prst="bentConnector2">
            <a:avLst/>
          </a:prstGeom>
          <a:noFill/>
          <a:ln w="9525" cap="flat" cmpd="sng">
            <a:solidFill>
              <a:schemeClr val="dk1"/>
            </a:solidFill>
            <a:prstDash val="solid"/>
            <a:round/>
            <a:headEnd type="none" w="med" len="med"/>
            <a:tailEnd type="none" w="med" len="med"/>
          </a:ln>
        </p:spPr>
      </p:cxnSp>
      <p:cxnSp>
        <p:nvCxnSpPr>
          <p:cNvPr id="1225" name="Google Shape;1225;p143"/>
          <p:cNvCxnSpPr/>
          <p:nvPr/>
        </p:nvCxnSpPr>
        <p:spPr>
          <a:xfrm rot="-5400000" flipH="1">
            <a:off x="-1084201" y="3522601"/>
            <a:ext cx="3692400" cy="304800"/>
          </a:xfrm>
          <a:prstGeom prst="bentConnector2">
            <a:avLst/>
          </a:prstGeom>
          <a:noFill/>
          <a:ln w="9525" cap="flat" cmpd="sng">
            <a:solidFill>
              <a:schemeClr val="dk1"/>
            </a:solidFill>
            <a:prstDash val="solid"/>
            <a:round/>
            <a:headEnd type="none" w="med" len="med"/>
            <a:tailEnd type="none" w="med" len="med"/>
          </a:ln>
        </p:spPr>
      </p:cxnSp>
      <p:sp>
        <p:nvSpPr>
          <p:cNvPr id="1226" name="Google Shape;1226;p143"/>
          <p:cNvSpPr txBox="1"/>
          <p:nvPr/>
        </p:nvSpPr>
        <p:spPr>
          <a:xfrm>
            <a:off x="3505200" y="2057400"/>
            <a:ext cx="2743200" cy="1200150"/>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Planning</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Forecasting</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Budgets</a:t>
            </a:r>
            <a:endParaRPr/>
          </a:p>
          <a:p>
            <a:pPr marL="0" marR="0" lvl="0" indent="0" algn="l" rtl="0">
              <a:spcBef>
                <a:spcPts val="0"/>
              </a:spcBef>
              <a:spcAft>
                <a:spcPts val="0"/>
              </a:spcAft>
              <a:buNone/>
            </a:pPr>
            <a:endParaRPr sz="1800">
              <a:solidFill>
                <a:srgbClr val="003F61"/>
              </a:solidFill>
              <a:latin typeface="Arial"/>
              <a:ea typeface="Arial"/>
              <a:cs typeface="Arial"/>
              <a:sym typeface="Arial"/>
            </a:endParaRPr>
          </a:p>
        </p:txBody>
      </p:sp>
      <p:sp>
        <p:nvSpPr>
          <p:cNvPr id="1227" name="Google Shape;1227;p143"/>
          <p:cNvSpPr txBox="1"/>
          <p:nvPr/>
        </p:nvSpPr>
        <p:spPr>
          <a:xfrm>
            <a:off x="5867400" y="2057400"/>
            <a:ext cx="2819400" cy="923925"/>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Financial Analysis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Business Models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Monthly Reporting</a:t>
            </a:r>
            <a:endParaRPr/>
          </a:p>
        </p:txBody>
      </p:sp>
      <p:sp>
        <p:nvSpPr>
          <p:cNvPr id="1228" name="Google Shape;1228;p143"/>
          <p:cNvSpPr txBox="1"/>
          <p:nvPr/>
        </p:nvSpPr>
        <p:spPr>
          <a:xfrm>
            <a:off x="3505200" y="3524250"/>
            <a:ext cx="2514600" cy="923925"/>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L50 Reports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Tracking</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Internal Controls</a:t>
            </a:r>
            <a:endParaRPr/>
          </a:p>
        </p:txBody>
      </p:sp>
      <p:sp>
        <p:nvSpPr>
          <p:cNvPr id="1229" name="Google Shape;1229;p143"/>
          <p:cNvSpPr txBox="1"/>
          <p:nvPr/>
        </p:nvSpPr>
        <p:spPr>
          <a:xfrm>
            <a:off x="3429000" y="5200650"/>
            <a:ext cx="2743200" cy="1200150"/>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Region Financial </a:t>
            </a:r>
            <a:endParaRPr/>
          </a:p>
          <a:p>
            <a:pPr marL="0" marR="0" lvl="0" indent="0" algn="l" rtl="0">
              <a:spcBef>
                <a:spcPts val="0"/>
              </a:spcBef>
              <a:spcAft>
                <a:spcPts val="0"/>
              </a:spcAft>
              <a:buNone/>
            </a:pPr>
            <a:r>
              <a:rPr lang="en-US" sz="1800">
                <a:solidFill>
                  <a:srgbClr val="003F61"/>
                </a:solidFill>
                <a:latin typeface="Arial"/>
                <a:ea typeface="Arial"/>
                <a:cs typeface="Arial"/>
                <a:sym typeface="Arial"/>
              </a:rPr>
              <a:t>  Transactions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Advise and support</a:t>
            </a:r>
            <a:endParaRPr/>
          </a:p>
          <a:p>
            <a:pPr marL="0" marR="0" lvl="0" indent="0" algn="l" rtl="0">
              <a:spcBef>
                <a:spcPts val="0"/>
              </a:spcBef>
              <a:spcAft>
                <a:spcPts val="0"/>
              </a:spcAft>
              <a:buNone/>
            </a:pPr>
            <a:r>
              <a:rPr lang="en-US" sz="1800">
                <a:solidFill>
                  <a:srgbClr val="003F61"/>
                </a:solidFill>
                <a:latin typeface="Arial"/>
                <a:ea typeface="Arial"/>
                <a:cs typeface="Arial"/>
                <a:sym typeface="Arial"/>
              </a:rPr>
              <a:t>  Section Treasurers</a:t>
            </a:r>
            <a:endParaRPr/>
          </a:p>
        </p:txBody>
      </p:sp>
      <p:sp>
        <p:nvSpPr>
          <p:cNvPr id="1230" name="Google Shape;1230;p143"/>
          <p:cNvSpPr txBox="1"/>
          <p:nvPr/>
        </p:nvSpPr>
        <p:spPr>
          <a:xfrm>
            <a:off x="5876925" y="5181600"/>
            <a:ext cx="2757488" cy="923925"/>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Monthly Assessment</a:t>
            </a:r>
            <a:endParaRPr/>
          </a:p>
          <a:p>
            <a:pPr marL="0" marR="0" lvl="0" indent="0" algn="l" rtl="0">
              <a:spcBef>
                <a:spcPts val="0"/>
              </a:spcBef>
              <a:spcAft>
                <a:spcPts val="0"/>
              </a:spcAft>
              <a:buNone/>
            </a:pPr>
            <a:r>
              <a:rPr lang="en-US" sz="1800">
                <a:solidFill>
                  <a:srgbClr val="003F61"/>
                </a:solidFill>
                <a:latin typeface="Arial"/>
                <a:ea typeface="Arial"/>
                <a:cs typeface="Arial"/>
                <a:sym typeface="Arial"/>
              </a:rPr>
              <a:t>  Summaries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Custody Accounts</a:t>
            </a:r>
            <a:endParaRPr/>
          </a:p>
        </p:txBody>
      </p:sp>
      <p:sp>
        <p:nvSpPr>
          <p:cNvPr id="1231" name="Google Shape;1231;p143"/>
          <p:cNvSpPr txBox="1"/>
          <p:nvPr/>
        </p:nvSpPr>
        <p:spPr>
          <a:xfrm>
            <a:off x="5943600" y="3505200"/>
            <a:ext cx="2514600" cy="646113"/>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Compliance</a:t>
            </a:r>
            <a:endParaRPr/>
          </a:p>
          <a:p>
            <a:pPr marL="0" marR="0" lvl="0" indent="0" algn="l" rtl="0">
              <a:spcBef>
                <a:spcPts val="0"/>
              </a:spcBef>
              <a:spcAft>
                <a:spcPts val="0"/>
              </a:spcAft>
              <a:buNone/>
            </a:pPr>
            <a:endParaRPr sz="1800">
              <a:solidFill>
                <a:srgbClr val="003F61"/>
              </a:solidFill>
              <a:latin typeface="Arial"/>
              <a:ea typeface="Arial"/>
              <a:cs typeface="Arial"/>
              <a:sym typeface="Arial"/>
            </a:endParaRPr>
          </a:p>
        </p:txBody>
      </p:sp>
      <p:sp>
        <p:nvSpPr>
          <p:cNvPr id="1232" name="Google Shape;1232;p143"/>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85</a:t>
            </a:fld>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p144"/>
          <p:cNvSpPr/>
          <p:nvPr/>
        </p:nvSpPr>
        <p:spPr>
          <a:xfrm>
            <a:off x="609600" y="304800"/>
            <a:ext cx="7772400" cy="762000"/>
          </a:xfrm>
          <a:prstGeom prst="rect">
            <a:avLst/>
          </a:prstGeom>
          <a:noFill/>
          <a:ln>
            <a:noFill/>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2"/>
              </a:buClr>
              <a:buSzPts val="3200"/>
              <a:buFont typeface="Noto Sans Symbols"/>
              <a:buNone/>
            </a:pPr>
            <a:r>
              <a:rPr lang="en-US" sz="3200" b="1">
                <a:solidFill>
                  <a:schemeClr val="dk2"/>
                </a:solidFill>
                <a:latin typeface="Verdana"/>
                <a:ea typeface="Verdana"/>
                <a:cs typeface="Verdana"/>
                <a:sym typeface="Verdana"/>
              </a:rPr>
              <a:t>Geographic Activities Team</a:t>
            </a:r>
            <a:endParaRPr/>
          </a:p>
        </p:txBody>
      </p:sp>
      <p:sp>
        <p:nvSpPr>
          <p:cNvPr id="1240" name="Google Shape;1240;p144"/>
          <p:cNvSpPr txBox="1"/>
          <p:nvPr/>
        </p:nvSpPr>
        <p:spPr>
          <a:xfrm>
            <a:off x="381000" y="1295400"/>
            <a:ext cx="4572000" cy="461963"/>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Director, Geographic Activities</a:t>
            </a:r>
            <a:endParaRPr/>
          </a:p>
        </p:txBody>
      </p:sp>
      <p:sp>
        <p:nvSpPr>
          <p:cNvPr id="1241" name="Google Shape;1241;p144"/>
          <p:cNvSpPr txBox="1"/>
          <p:nvPr/>
        </p:nvSpPr>
        <p:spPr>
          <a:xfrm>
            <a:off x="990600" y="2133600"/>
            <a:ext cx="2438400" cy="830263"/>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Geo Unit Operations</a:t>
            </a:r>
            <a:endParaRPr/>
          </a:p>
        </p:txBody>
      </p:sp>
      <p:sp>
        <p:nvSpPr>
          <p:cNvPr id="1242" name="Google Shape;1242;p144"/>
          <p:cNvSpPr txBox="1"/>
          <p:nvPr/>
        </p:nvSpPr>
        <p:spPr>
          <a:xfrm>
            <a:off x="990600" y="3589338"/>
            <a:ext cx="2362200" cy="830262"/>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Geo Unit Administration</a:t>
            </a:r>
            <a:endParaRPr/>
          </a:p>
        </p:txBody>
      </p:sp>
      <p:sp>
        <p:nvSpPr>
          <p:cNvPr id="1243" name="Google Shape;1243;p144"/>
          <p:cNvSpPr txBox="1"/>
          <p:nvPr/>
        </p:nvSpPr>
        <p:spPr>
          <a:xfrm>
            <a:off x="914400" y="5257800"/>
            <a:ext cx="2438400" cy="461963"/>
          </a:xfrm>
          <a:prstGeom prst="rect">
            <a:avLst/>
          </a:prstGeom>
          <a:noFill/>
          <a:ln w="9525" cap="flat" cmpd="sng">
            <a:solidFill>
              <a:srgbClr val="29541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3F61"/>
                </a:solidFill>
                <a:latin typeface="Arial"/>
                <a:ea typeface="Arial"/>
                <a:cs typeface="Arial"/>
                <a:sym typeface="Arial"/>
              </a:rPr>
              <a:t> Governance</a:t>
            </a:r>
            <a:endParaRPr/>
          </a:p>
        </p:txBody>
      </p:sp>
      <p:cxnSp>
        <p:nvCxnSpPr>
          <p:cNvPr id="1244" name="Google Shape;1244;p144"/>
          <p:cNvCxnSpPr>
            <a:endCxn id="1241" idx="1"/>
          </p:cNvCxnSpPr>
          <p:nvPr/>
        </p:nvCxnSpPr>
        <p:spPr>
          <a:xfrm rot="-5400000" flipH="1">
            <a:off x="401700" y="1959831"/>
            <a:ext cx="796800" cy="381000"/>
          </a:xfrm>
          <a:prstGeom prst="bentConnector2">
            <a:avLst/>
          </a:prstGeom>
          <a:noFill/>
          <a:ln w="9525" cap="flat" cmpd="sng">
            <a:solidFill>
              <a:schemeClr val="dk1"/>
            </a:solidFill>
            <a:prstDash val="solid"/>
            <a:round/>
            <a:headEnd type="none" w="med" len="med"/>
            <a:tailEnd type="none" w="med" len="med"/>
          </a:ln>
        </p:spPr>
      </p:cxnSp>
      <p:cxnSp>
        <p:nvCxnSpPr>
          <p:cNvPr id="1245" name="Google Shape;1245;p144"/>
          <p:cNvCxnSpPr>
            <a:endCxn id="1242" idx="1"/>
          </p:cNvCxnSpPr>
          <p:nvPr/>
        </p:nvCxnSpPr>
        <p:spPr>
          <a:xfrm rot="-5400000" flipH="1">
            <a:off x="-211950" y="2801919"/>
            <a:ext cx="2024100" cy="381000"/>
          </a:xfrm>
          <a:prstGeom prst="bentConnector2">
            <a:avLst/>
          </a:prstGeom>
          <a:noFill/>
          <a:ln w="9525" cap="flat" cmpd="sng">
            <a:solidFill>
              <a:schemeClr val="dk1"/>
            </a:solidFill>
            <a:prstDash val="solid"/>
            <a:round/>
            <a:headEnd type="none" w="med" len="med"/>
            <a:tailEnd type="none" w="med" len="med"/>
          </a:ln>
        </p:spPr>
      </p:cxnSp>
      <p:cxnSp>
        <p:nvCxnSpPr>
          <p:cNvPr id="1246" name="Google Shape;1246;p144"/>
          <p:cNvCxnSpPr/>
          <p:nvPr/>
        </p:nvCxnSpPr>
        <p:spPr>
          <a:xfrm rot="-5400000" flipH="1">
            <a:off x="-1084201" y="3522601"/>
            <a:ext cx="3692400" cy="304800"/>
          </a:xfrm>
          <a:prstGeom prst="bentConnector2">
            <a:avLst/>
          </a:prstGeom>
          <a:noFill/>
          <a:ln w="9525" cap="flat" cmpd="sng">
            <a:solidFill>
              <a:schemeClr val="dk1"/>
            </a:solidFill>
            <a:prstDash val="solid"/>
            <a:round/>
            <a:headEnd type="none" w="med" len="med"/>
            <a:tailEnd type="none" w="med" len="med"/>
          </a:ln>
        </p:spPr>
      </p:cxnSp>
      <p:sp>
        <p:nvSpPr>
          <p:cNvPr id="1247" name="Google Shape;1247;p144"/>
          <p:cNvSpPr txBox="1"/>
          <p:nvPr/>
        </p:nvSpPr>
        <p:spPr>
          <a:xfrm>
            <a:off x="3532188" y="3581400"/>
            <a:ext cx="2743200" cy="646113"/>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Volunteer Inquiries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Historical Research</a:t>
            </a:r>
            <a:endParaRPr/>
          </a:p>
        </p:txBody>
      </p:sp>
      <p:sp>
        <p:nvSpPr>
          <p:cNvPr id="1248" name="Google Shape;1248;p144"/>
          <p:cNvSpPr txBox="1"/>
          <p:nvPr/>
        </p:nvSpPr>
        <p:spPr>
          <a:xfrm>
            <a:off x="3532188" y="1828800"/>
            <a:ext cx="2743200" cy="9239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3F61"/>
              </a:solidFill>
              <a:latin typeface="Arial"/>
              <a:ea typeface="Arial"/>
              <a:cs typeface="Arial"/>
              <a:sym typeface="Arial"/>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Regulatory </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Compliance</a:t>
            </a:r>
            <a:endParaRPr/>
          </a:p>
        </p:txBody>
      </p:sp>
      <p:sp>
        <p:nvSpPr>
          <p:cNvPr id="1249" name="Google Shape;1249;p144"/>
          <p:cNvSpPr txBox="1"/>
          <p:nvPr/>
        </p:nvSpPr>
        <p:spPr>
          <a:xfrm>
            <a:off x="6234113" y="2144713"/>
            <a:ext cx="2743200" cy="923925"/>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Section Operations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Volunteer Training</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Processes</a:t>
            </a:r>
            <a:endParaRPr/>
          </a:p>
        </p:txBody>
      </p:sp>
      <p:sp>
        <p:nvSpPr>
          <p:cNvPr id="1250" name="Google Shape;1250;p144"/>
          <p:cNvSpPr txBox="1"/>
          <p:nvPr/>
        </p:nvSpPr>
        <p:spPr>
          <a:xfrm>
            <a:off x="6248400" y="3570288"/>
            <a:ext cx="2895600" cy="923925"/>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Meeting Reports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Recognition Products</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Geo Unit Formations</a:t>
            </a:r>
            <a:endParaRPr/>
          </a:p>
        </p:txBody>
      </p:sp>
      <p:sp>
        <p:nvSpPr>
          <p:cNvPr id="1251" name="Google Shape;1251;p144"/>
          <p:cNvSpPr txBox="1"/>
          <p:nvPr/>
        </p:nvSpPr>
        <p:spPr>
          <a:xfrm>
            <a:off x="3505200" y="5105400"/>
            <a:ext cx="5638800" cy="1200150"/>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Policy Management    	- Volunteer Development</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MGA Board Operations	- Volunteer Recognition</a:t>
            </a:r>
            <a:endParaRPr/>
          </a:p>
          <a:p>
            <a:pPr marL="0" marR="0" lvl="0" indent="-114300" algn="l" rtl="0">
              <a:spcBef>
                <a:spcPts val="0"/>
              </a:spcBef>
              <a:spcAft>
                <a:spcPts val="0"/>
              </a:spcAft>
              <a:buClr>
                <a:srgbClr val="003F61"/>
              </a:buClr>
              <a:buSzPts val="1800"/>
              <a:buFont typeface="Arial"/>
              <a:buChar char="-"/>
            </a:pPr>
            <a:r>
              <a:rPr lang="en-US" sz="1800">
                <a:solidFill>
                  <a:srgbClr val="003F61"/>
                </a:solidFill>
                <a:latin typeface="Arial"/>
                <a:ea typeface="Arial"/>
                <a:cs typeface="Arial"/>
                <a:sym typeface="Arial"/>
              </a:rPr>
              <a:t> Committee Support</a:t>
            </a:r>
            <a:endParaRPr/>
          </a:p>
          <a:p>
            <a:pPr marL="0" marR="0" lvl="0" indent="0" algn="l" rtl="0">
              <a:spcBef>
                <a:spcPts val="0"/>
              </a:spcBef>
              <a:spcAft>
                <a:spcPts val="0"/>
              </a:spcAft>
              <a:buNone/>
            </a:pPr>
            <a:endParaRPr sz="1800">
              <a:solidFill>
                <a:srgbClr val="003F61"/>
              </a:solidFill>
              <a:latin typeface="Arial"/>
              <a:ea typeface="Arial"/>
              <a:cs typeface="Arial"/>
              <a:sym typeface="Arial"/>
            </a:endParaRPr>
          </a:p>
        </p:txBody>
      </p:sp>
      <p:sp>
        <p:nvSpPr>
          <p:cNvPr id="1252" name="Google Shape;1252;p144"/>
          <p:cNvSpPr txBox="1">
            <a:spLocks noGrp="1"/>
          </p:cNvSpPr>
          <p:nvPr>
            <p:ph type="sldNum" idx="12"/>
          </p:nvPr>
        </p:nvSpPr>
        <p:spPr>
          <a:xfrm>
            <a:off x="533400" y="6172200"/>
            <a:ext cx="685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86</a:t>
            </a:fld>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Google Shape;1258;p145"/>
          <p:cNvSpPr txBox="1">
            <a:spLocks noGrp="1"/>
          </p:cNvSpPr>
          <p:nvPr>
            <p:ph type="title"/>
          </p:nvPr>
        </p:nvSpPr>
        <p:spPr>
          <a:xfrm>
            <a:off x="623888" y="3262831"/>
            <a:ext cx="7886700" cy="827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dirty="0" smtClean="0"/>
              <a:t>Region 8 Committee Meetings</a:t>
            </a:r>
            <a:endParaRPr dirty="0"/>
          </a:p>
        </p:txBody>
      </p:sp>
      <p:sp>
        <p:nvSpPr>
          <p:cNvPr id="1259" name="Google Shape;1259;p145"/>
          <p:cNvSpPr txBox="1">
            <a:spLocks noGrp="1"/>
          </p:cNvSpPr>
          <p:nvPr>
            <p:ph type="body" idx="1"/>
          </p:nvPr>
        </p:nvSpPr>
        <p:spPr>
          <a:xfrm>
            <a:off x="623888" y="4117578"/>
            <a:ext cx="7886700" cy="67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920"/>
              <a:buFont typeface="Noto Sans Symbols"/>
              <a:buNone/>
            </a:pPr>
            <a:endParaRPr dirty="0"/>
          </a:p>
        </p:txBody>
      </p:sp>
      <p:sp>
        <p:nvSpPr>
          <p:cNvPr id="1260" name="Google Shape;1260;p145"/>
          <p:cNvSpPr txBox="1">
            <a:spLocks noGrp="1"/>
          </p:cNvSpPr>
          <p:nvPr>
            <p:ph type="sldNum" idx="12"/>
          </p:nvPr>
        </p:nvSpPr>
        <p:spPr>
          <a:xfrm>
            <a:off x="385320" y="6205392"/>
            <a:ext cx="4866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87</a:t>
            </a:fld>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88" y="522392"/>
            <a:ext cx="2268264" cy="8889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6" name="Google Shape;1266;p146"/>
          <p:cNvSpPr txBox="1">
            <a:spLocks noGrp="1"/>
          </p:cNvSpPr>
          <p:nvPr>
            <p:ph type="title" idx="4294967295"/>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A typical R8 committee meeting</a:t>
            </a:r>
            <a:endParaRPr/>
          </a:p>
        </p:txBody>
      </p:sp>
      <p:sp>
        <p:nvSpPr>
          <p:cNvPr id="1267" name="Google Shape;1267;p146"/>
          <p:cNvSpPr txBox="1">
            <a:spLocks noGrp="1"/>
          </p:cNvSpPr>
          <p:nvPr>
            <p:ph type="body" idx="4294967295"/>
          </p:nvPr>
        </p:nvSpPr>
        <p:spPr>
          <a:xfrm>
            <a:off x="304800" y="1371600"/>
            <a:ext cx="85344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400"/>
              </a:spcBef>
              <a:spcAft>
                <a:spcPts val="0"/>
              </a:spcAft>
              <a:buSzPts val="1600"/>
              <a:buFont typeface="Verdana"/>
              <a:buNone/>
            </a:pPr>
            <a:r>
              <a:rPr lang="en-US" sz="2000" b="1" dirty="0"/>
              <a:t>What will </a:t>
            </a:r>
            <a:r>
              <a:rPr lang="en-US" sz="2000" b="1" dirty="0" smtClean="0"/>
              <a:t>happen?</a:t>
            </a:r>
            <a:endParaRPr sz="2000" b="1" dirty="0"/>
          </a:p>
          <a:p>
            <a:pPr marL="342900" lvl="0" indent="-342900" algn="l" rtl="0">
              <a:spcBef>
                <a:spcPts val="400"/>
              </a:spcBef>
              <a:spcAft>
                <a:spcPts val="0"/>
              </a:spcAft>
              <a:buSzPts val="1600"/>
              <a:buFont typeface="Verdana"/>
              <a:buNone/>
            </a:pPr>
            <a:endParaRPr sz="2000" dirty="0"/>
          </a:p>
          <a:p>
            <a:pPr marL="342900" lvl="0" indent="-342900" algn="l" rtl="0">
              <a:spcBef>
                <a:spcPts val="400"/>
              </a:spcBef>
              <a:spcAft>
                <a:spcPts val="0"/>
              </a:spcAft>
              <a:buSzPts val="1600"/>
              <a:buFont typeface="Verdana"/>
              <a:buNone/>
            </a:pPr>
            <a:r>
              <a:rPr lang="en-US" sz="2000" dirty="0"/>
              <a:t>Committee members are the real stars of the meetings. Everything will be presented, reported, or asked to you.</a:t>
            </a:r>
            <a:endParaRPr sz="2000" dirty="0"/>
          </a:p>
          <a:p>
            <a:pPr marL="342900" lvl="0" indent="-342900" algn="l" rtl="0">
              <a:spcBef>
                <a:spcPts val="400"/>
              </a:spcBef>
              <a:spcAft>
                <a:spcPts val="0"/>
              </a:spcAft>
              <a:buSzPts val="1600"/>
              <a:buFont typeface="Verdana"/>
              <a:buNone/>
            </a:pPr>
            <a:r>
              <a:rPr lang="en-US" sz="2000" dirty="0"/>
              <a:t>During the meeting you can expect reports from the different R8 officers and committees; presentations from invited IEEE leaders and staff; healthy discussion about matters pertaining to the Region, the Sections or the members.</a:t>
            </a:r>
            <a:endParaRPr sz="2000" dirty="0"/>
          </a:p>
          <a:p>
            <a:pPr marL="342900" lvl="0" indent="-342900" algn="l" rtl="0">
              <a:spcBef>
                <a:spcPts val="400"/>
              </a:spcBef>
              <a:spcAft>
                <a:spcPts val="0"/>
              </a:spcAft>
              <a:buSzPts val="1600"/>
              <a:buFont typeface="Verdana"/>
              <a:buNone/>
            </a:pPr>
            <a:r>
              <a:rPr lang="en-US" sz="2000" dirty="0"/>
              <a:t>The Region Director will chair the meeting and will take care of the order, timing, and progress of items.</a:t>
            </a:r>
            <a:endParaRPr sz="2000" dirty="0"/>
          </a:p>
          <a:p>
            <a:pPr marL="342900" lvl="0" indent="-342900" algn="l" rtl="0">
              <a:spcBef>
                <a:spcPts val="400"/>
              </a:spcBef>
              <a:spcAft>
                <a:spcPts val="0"/>
              </a:spcAft>
              <a:buSzPts val="1600"/>
              <a:buFont typeface="Verdana"/>
              <a:buNone/>
            </a:pPr>
            <a:endParaRPr sz="2000" dirty="0"/>
          </a:p>
          <a:p>
            <a:pPr marL="342900" lvl="0" indent="-342900" algn="l" rtl="0">
              <a:spcBef>
                <a:spcPts val="400"/>
              </a:spcBef>
              <a:spcAft>
                <a:spcPts val="0"/>
              </a:spcAft>
              <a:buSzPts val="1600"/>
              <a:buFont typeface="Verdana"/>
              <a:buNone/>
            </a:pPr>
            <a:r>
              <a:rPr lang="en-US" sz="2400" b="1" dirty="0"/>
              <a:t>Don’t be shy! Participate, share your opinion and listen to others!</a:t>
            </a:r>
            <a:endParaRPr sz="2400" b="1" dirty="0"/>
          </a:p>
          <a:p>
            <a:pPr marL="342900" lvl="0" indent="-342900" algn="l" rtl="0">
              <a:spcBef>
                <a:spcPts val="400"/>
              </a:spcBef>
              <a:spcAft>
                <a:spcPts val="0"/>
              </a:spcAft>
              <a:buSzPts val="1600"/>
              <a:buFont typeface="Verdana"/>
              <a:buNone/>
            </a:pPr>
            <a:endParaRPr sz="2000" b="1" dirty="0"/>
          </a:p>
        </p:txBody>
      </p:sp>
      <p:sp>
        <p:nvSpPr>
          <p:cNvPr id="1268" name="Google Shape;1268;p146"/>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z="1200">
                <a:solidFill>
                  <a:srgbClr val="0066A1"/>
                </a:solidFill>
                <a:latin typeface="Calibri"/>
                <a:ea typeface="Calibri"/>
                <a:cs typeface="Calibri"/>
                <a:sym typeface="Calibri"/>
              </a:rPr>
              <a:t>88</a:t>
            </a:fld>
            <a:endParaRPr sz="1200">
              <a:solidFill>
                <a:srgbClr val="0066A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6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6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1274" name="Google Shape;1274;p147"/>
          <p:cNvSpPr txBox="1">
            <a:spLocks noGrp="1"/>
          </p:cNvSpPr>
          <p:nvPr>
            <p:ph type="title" idx="4294967295"/>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How is the meeting organized</a:t>
            </a:r>
            <a:endParaRPr/>
          </a:p>
        </p:txBody>
      </p:sp>
      <p:sp>
        <p:nvSpPr>
          <p:cNvPr id="1275" name="Google Shape;1275;p147"/>
          <p:cNvSpPr txBox="1">
            <a:spLocks noGrp="1"/>
          </p:cNvSpPr>
          <p:nvPr>
            <p:ph type="body" idx="4294967295"/>
          </p:nvPr>
        </p:nvSpPr>
        <p:spPr>
          <a:xfrm>
            <a:off x="304800" y="1371600"/>
            <a:ext cx="85344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400"/>
              </a:spcBef>
              <a:spcAft>
                <a:spcPts val="0"/>
              </a:spcAft>
              <a:buSzPts val="1600"/>
              <a:buFont typeface="Verdana"/>
              <a:buNone/>
            </a:pPr>
            <a:r>
              <a:rPr lang="en-US" sz="2000" dirty="0"/>
              <a:t>The meeting will start with a roll call, when everybody in the room is asked to identify themselves.</a:t>
            </a:r>
            <a:endParaRPr sz="2000" dirty="0"/>
          </a:p>
          <a:p>
            <a:pPr marL="342900" lvl="0" indent="-342900" algn="l" rtl="0">
              <a:spcBef>
                <a:spcPts val="400"/>
              </a:spcBef>
              <a:spcAft>
                <a:spcPts val="0"/>
              </a:spcAft>
              <a:buSzPts val="1600"/>
              <a:buFont typeface="Verdana"/>
              <a:buNone/>
            </a:pPr>
            <a:r>
              <a:rPr lang="en-US" sz="2000" dirty="0"/>
              <a:t>The meeting has an agenda. At the beginning you will be asked to approve it. The agenda has been posted at the meeting page on the R8 website.</a:t>
            </a:r>
            <a:endParaRPr sz="2000" dirty="0"/>
          </a:p>
          <a:p>
            <a:pPr marL="342900" lvl="0" indent="-342900" algn="l" rtl="0">
              <a:spcBef>
                <a:spcPts val="400"/>
              </a:spcBef>
              <a:spcAft>
                <a:spcPts val="0"/>
              </a:spcAft>
              <a:buSzPts val="1600"/>
              <a:buFont typeface="Verdana"/>
              <a:buNone/>
            </a:pPr>
            <a:r>
              <a:rPr lang="en-US" sz="2000" dirty="0"/>
              <a:t>Then you will be asked to approve the consent agenda. The items there are supposed to be of non-controversial nature. But everybody is entitled to take items out of the consent agenda. If you feel that something needs to be discussed, just raise your hand at this moment. </a:t>
            </a:r>
            <a:endParaRPr sz="2000" dirty="0"/>
          </a:p>
          <a:p>
            <a:pPr marL="342900" lvl="0" indent="-342900" algn="l" rtl="0">
              <a:spcBef>
                <a:spcPts val="400"/>
              </a:spcBef>
              <a:spcAft>
                <a:spcPts val="0"/>
              </a:spcAft>
              <a:buSzPts val="1600"/>
              <a:buFont typeface="Verdana"/>
              <a:buNone/>
            </a:pPr>
            <a:r>
              <a:rPr lang="en-US" sz="2000" dirty="0"/>
              <a:t>Then the next items in the agenda will follow, starting with the welcome from the </a:t>
            </a:r>
            <a:r>
              <a:rPr lang="en-US" sz="2000" dirty="0" smtClean="0"/>
              <a:t>Director. </a:t>
            </a:r>
            <a:r>
              <a:rPr lang="en-US" sz="2000" dirty="0"/>
              <a:t>Rules of order will be followed</a:t>
            </a:r>
            <a:r>
              <a:rPr lang="en-US" sz="2000" dirty="0" smtClean="0"/>
              <a:t>.</a:t>
            </a:r>
            <a:endParaRPr sz="2000" dirty="0"/>
          </a:p>
        </p:txBody>
      </p:sp>
      <p:sp>
        <p:nvSpPr>
          <p:cNvPr id="1276" name="Google Shape;1276;p147"/>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z="1200">
                <a:solidFill>
                  <a:srgbClr val="0066A1"/>
                </a:solidFill>
                <a:latin typeface="Calibri"/>
                <a:ea typeface="Calibri"/>
                <a:cs typeface="Calibri"/>
                <a:sym typeface="Calibri"/>
              </a:rPr>
              <a:t>89</a:t>
            </a:fld>
            <a:endParaRPr sz="1200">
              <a:solidFill>
                <a:srgbClr val="0066A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2"/>
          <p:cNvSpPr txBox="1">
            <a:spLocks noGrp="1"/>
          </p:cNvSpPr>
          <p:nvPr>
            <p:ph type="title"/>
          </p:nvPr>
        </p:nvSpPr>
        <p:spPr>
          <a:xfrm>
            <a:off x="696913" y="401638"/>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Benefits of membership</a:t>
            </a:r>
            <a:br>
              <a:rPr lang="en-US"/>
            </a:br>
            <a:endParaRPr/>
          </a:p>
        </p:txBody>
      </p:sp>
      <p:sp>
        <p:nvSpPr>
          <p:cNvPr id="459" name="Google Shape;459;p62"/>
          <p:cNvSpPr txBox="1">
            <a:spLocks noGrp="1"/>
          </p:cNvSpPr>
          <p:nvPr>
            <p:ph type="body" idx="1"/>
          </p:nvPr>
        </p:nvSpPr>
        <p:spPr>
          <a:xfrm>
            <a:off x="339725" y="1097552"/>
            <a:ext cx="8610600" cy="4876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920"/>
              <a:buFont typeface="Verdana"/>
              <a:buChar char="•"/>
            </a:pPr>
            <a:r>
              <a:rPr lang="en-US" sz="2400" dirty="0"/>
              <a:t>Trusted </a:t>
            </a:r>
            <a:r>
              <a:rPr lang="en-US" sz="2400" dirty="0" smtClean="0"/>
              <a:t>voice</a:t>
            </a:r>
            <a:endParaRPr dirty="0"/>
          </a:p>
          <a:p>
            <a:pPr marL="342900" lvl="0" indent="-342900" algn="l" rtl="0">
              <a:spcBef>
                <a:spcPts val="480"/>
              </a:spcBef>
              <a:spcAft>
                <a:spcPts val="0"/>
              </a:spcAft>
              <a:buSzPts val="1920"/>
              <a:buFont typeface="Verdana"/>
              <a:buChar char="•"/>
            </a:pPr>
            <a:r>
              <a:rPr lang="en-US" sz="2400" dirty="0"/>
              <a:t>Global </a:t>
            </a:r>
            <a:r>
              <a:rPr lang="en-US" sz="2400" dirty="0" smtClean="0"/>
              <a:t>community</a:t>
            </a:r>
            <a:endParaRPr sz="2400" dirty="0"/>
          </a:p>
          <a:p>
            <a:pPr marL="342900" lvl="0" indent="-342900" algn="l" rtl="0">
              <a:spcBef>
                <a:spcPts val="480"/>
              </a:spcBef>
              <a:spcAft>
                <a:spcPts val="0"/>
              </a:spcAft>
              <a:buSzPts val="1920"/>
              <a:buFont typeface="Verdana"/>
              <a:buChar char="•"/>
            </a:pPr>
            <a:r>
              <a:rPr lang="en-US" sz="2400" dirty="0"/>
              <a:t>Profession:</a:t>
            </a:r>
            <a:endParaRPr dirty="0"/>
          </a:p>
          <a:p>
            <a:pPr marL="742950" lvl="1" indent="-285750" algn="l" rtl="0">
              <a:spcBef>
                <a:spcPts val="480"/>
              </a:spcBef>
              <a:spcAft>
                <a:spcPts val="0"/>
              </a:spcAft>
              <a:buSzPts val="2400"/>
              <a:buFont typeface="Verdana"/>
              <a:buChar char="-"/>
            </a:pPr>
            <a:r>
              <a:rPr lang="en-US" sz="2400" dirty="0"/>
              <a:t>Keeping technically </a:t>
            </a:r>
            <a:r>
              <a:rPr lang="en-US" sz="2400" dirty="0" smtClean="0"/>
              <a:t>current</a:t>
            </a:r>
            <a:endParaRPr sz="2400" dirty="0"/>
          </a:p>
          <a:p>
            <a:pPr marL="742950" lvl="1" indent="-285750" algn="l" rtl="0">
              <a:spcBef>
                <a:spcPts val="480"/>
              </a:spcBef>
              <a:spcAft>
                <a:spcPts val="0"/>
              </a:spcAft>
              <a:buSzPts val="2400"/>
              <a:buFont typeface="Verdana"/>
              <a:buChar char="-"/>
            </a:pPr>
            <a:r>
              <a:rPr lang="en-US" sz="2400" dirty="0"/>
              <a:t>Career resources and </a:t>
            </a:r>
            <a:r>
              <a:rPr lang="en-US" sz="2400" dirty="0" smtClean="0"/>
              <a:t>recognition</a:t>
            </a:r>
            <a:endParaRPr sz="2400" dirty="0"/>
          </a:p>
          <a:p>
            <a:pPr marL="742950" lvl="1" indent="-285750" algn="l" rtl="0">
              <a:spcBef>
                <a:spcPts val="480"/>
              </a:spcBef>
              <a:spcAft>
                <a:spcPts val="0"/>
              </a:spcAft>
              <a:buSzPts val="2400"/>
              <a:buFont typeface="Verdana"/>
              <a:buChar char="-"/>
            </a:pPr>
            <a:r>
              <a:rPr lang="en-US" sz="2400" dirty="0"/>
              <a:t>Professional </a:t>
            </a:r>
            <a:r>
              <a:rPr lang="en-US" sz="2400" dirty="0" smtClean="0"/>
              <a:t>networking</a:t>
            </a:r>
            <a:endParaRPr sz="2400" dirty="0"/>
          </a:p>
          <a:p>
            <a:pPr marL="742950" lvl="1" indent="-285750" algn="l" rtl="0">
              <a:spcBef>
                <a:spcPts val="480"/>
              </a:spcBef>
              <a:spcAft>
                <a:spcPts val="0"/>
              </a:spcAft>
              <a:buSzPts val="2400"/>
              <a:buFont typeface="Verdana"/>
              <a:buChar char="-"/>
            </a:pPr>
            <a:r>
              <a:rPr lang="en-US" sz="2400" dirty="0"/>
              <a:t>Continuing </a:t>
            </a:r>
            <a:r>
              <a:rPr lang="en-US" sz="2400" dirty="0" smtClean="0"/>
              <a:t>education</a:t>
            </a:r>
            <a:endParaRPr dirty="0"/>
          </a:p>
          <a:p>
            <a:pPr marL="342900" lvl="0" indent="-342900" algn="l" rtl="0">
              <a:spcBef>
                <a:spcPts val="480"/>
              </a:spcBef>
              <a:spcAft>
                <a:spcPts val="0"/>
              </a:spcAft>
              <a:buSzPts val="1920"/>
              <a:buFont typeface="Verdana"/>
              <a:buChar char="•"/>
            </a:pPr>
            <a:r>
              <a:rPr lang="en-US" sz="2400" dirty="0"/>
              <a:t>Member </a:t>
            </a:r>
            <a:r>
              <a:rPr lang="en-US" sz="2400" dirty="0" smtClean="0"/>
              <a:t>discounts</a:t>
            </a:r>
            <a:endParaRPr dirty="0"/>
          </a:p>
          <a:p>
            <a:pPr marL="457200" lvl="1" indent="0" algn="l" rtl="0">
              <a:spcBef>
                <a:spcPts val="520"/>
              </a:spcBef>
              <a:spcAft>
                <a:spcPts val="0"/>
              </a:spcAft>
              <a:buSzPts val="2600"/>
              <a:buFont typeface="Verdana"/>
              <a:buNone/>
            </a:pPr>
            <a:endParaRPr dirty="0"/>
          </a:p>
          <a:p>
            <a:pPr marL="742950" lvl="1" indent="-120650" algn="l" rtl="0">
              <a:spcBef>
                <a:spcPts val="520"/>
              </a:spcBef>
              <a:spcAft>
                <a:spcPts val="0"/>
              </a:spcAft>
              <a:buSzPts val="2600"/>
              <a:buFont typeface="Verdana"/>
              <a:buNone/>
            </a:pPr>
            <a:endParaRPr dirty="0"/>
          </a:p>
          <a:p>
            <a:pPr marL="342900" lvl="0" indent="-200660" algn="l" rtl="0">
              <a:spcBef>
                <a:spcPts val="560"/>
              </a:spcBef>
              <a:spcAft>
                <a:spcPts val="0"/>
              </a:spcAft>
              <a:buSzPts val="2240"/>
              <a:buFont typeface="Verdana"/>
              <a:buNone/>
            </a:pPr>
            <a:endParaRPr dirty="0"/>
          </a:p>
        </p:txBody>
      </p:sp>
      <p:sp>
        <p:nvSpPr>
          <p:cNvPr id="460" name="Google Shape;460;p62"/>
          <p:cNvSpPr txBox="1">
            <a:spLocks noGrp="1"/>
          </p:cNvSpPr>
          <p:nvPr>
            <p:ph type="sldNum" idx="12"/>
          </p:nvPr>
        </p:nvSpPr>
        <p:spPr>
          <a:xfrm>
            <a:off x="593536" y="6172200"/>
            <a:ext cx="3124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1" name="Google Shape;1291;p149"/>
          <p:cNvSpPr txBox="1">
            <a:spLocks noGrp="1"/>
          </p:cNvSpPr>
          <p:nvPr>
            <p:ph type="sldNum" idx="12"/>
          </p:nvPr>
        </p:nvSpPr>
        <p:spPr>
          <a:xfrm>
            <a:off x="385320" y="6205392"/>
            <a:ext cx="4866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90</a:t>
            </a:fld>
            <a:endParaRPr/>
          </a:p>
        </p:txBody>
      </p:sp>
      <p:sp>
        <p:nvSpPr>
          <p:cNvPr id="1292" name="Google Shape;1292;p149"/>
          <p:cNvSpPr txBox="1">
            <a:spLocks noGrp="1"/>
          </p:cNvSpPr>
          <p:nvPr>
            <p:ph type="title" idx="4294967295"/>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Motions</a:t>
            </a:r>
            <a:endParaRPr/>
          </a:p>
        </p:txBody>
      </p:sp>
      <p:sp>
        <p:nvSpPr>
          <p:cNvPr id="1293" name="Google Shape;1293;p149"/>
          <p:cNvSpPr txBox="1">
            <a:spLocks noGrp="1"/>
          </p:cNvSpPr>
          <p:nvPr>
            <p:ph type="body" idx="4294967295"/>
          </p:nvPr>
        </p:nvSpPr>
        <p:spPr>
          <a:xfrm>
            <a:off x="304800" y="1371600"/>
            <a:ext cx="85344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400"/>
              </a:spcBef>
              <a:spcAft>
                <a:spcPts val="0"/>
              </a:spcAft>
              <a:buSzPts val="1600"/>
              <a:buFont typeface="Verdana"/>
              <a:buNone/>
            </a:pPr>
            <a:r>
              <a:rPr lang="en-US" sz="2400"/>
              <a:t>A motion is a request for the body (the R8 Committee) or some of its members (committees, appointed persons, officers) to do something. As such, a motion always has to have an element of action.</a:t>
            </a:r>
            <a:endParaRPr sz="2400"/>
          </a:p>
          <a:p>
            <a:pPr marL="342900" lvl="0" indent="-342900" algn="l" rtl="0">
              <a:spcBef>
                <a:spcPts val="400"/>
              </a:spcBef>
              <a:spcAft>
                <a:spcPts val="0"/>
              </a:spcAft>
              <a:buSzPts val="1600"/>
              <a:buFont typeface="Verdana"/>
              <a:buNone/>
            </a:pPr>
            <a:r>
              <a:rPr lang="en-US" sz="2400"/>
              <a:t>Motions will be presented, discussed and voted.</a:t>
            </a:r>
            <a:endParaRPr sz="2400"/>
          </a:p>
          <a:p>
            <a:pPr marL="342900" lvl="0" indent="-342900" algn="l" rtl="0">
              <a:spcBef>
                <a:spcPts val="400"/>
              </a:spcBef>
              <a:spcAft>
                <a:spcPts val="0"/>
              </a:spcAft>
              <a:buSzPts val="1600"/>
              <a:buFont typeface="Verdana"/>
              <a:buNone/>
            </a:pPr>
            <a:r>
              <a:rPr lang="en-US" sz="2400"/>
              <a:t>Any member has the right to propose or discuss a motion. Only those with voting rights will be allowed to vote.</a:t>
            </a:r>
            <a:endParaRPr sz="2400"/>
          </a:p>
          <a:p>
            <a:pPr marL="342900" lvl="0" indent="-342900" algn="l" rtl="0">
              <a:spcBef>
                <a:spcPts val="400"/>
              </a:spcBef>
              <a:spcAft>
                <a:spcPts val="0"/>
              </a:spcAft>
              <a:buSzPts val="1600"/>
              <a:buFont typeface="Verdana"/>
              <a:buNone/>
            </a:pPr>
            <a:r>
              <a:rPr lang="en-US" sz="2400" i="1"/>
              <a:t>More on motions later.</a:t>
            </a:r>
            <a:endParaRPr sz="2400" i="1"/>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pic>
        <p:nvPicPr>
          <p:cNvPr id="1299" name="Google Shape;1299;p150" descr="http://nasbla.org/images/MembersDirectory.jpg"/>
          <p:cNvPicPr preferRelativeResize="0"/>
          <p:nvPr/>
        </p:nvPicPr>
        <p:blipFill rotWithShape="1">
          <a:blip r:embed="rId3">
            <a:alphaModFix/>
          </a:blip>
          <a:srcRect/>
          <a:stretch/>
        </p:blipFill>
        <p:spPr>
          <a:xfrm>
            <a:off x="6705600" y="320675"/>
            <a:ext cx="2308225" cy="1719263"/>
          </a:xfrm>
          <a:prstGeom prst="rect">
            <a:avLst/>
          </a:prstGeom>
          <a:noFill/>
          <a:ln>
            <a:noFill/>
          </a:ln>
        </p:spPr>
      </p:pic>
      <p:sp>
        <p:nvSpPr>
          <p:cNvPr id="1300" name="Google Shape;1300;p150"/>
          <p:cNvSpPr txBox="1">
            <a:spLocks noGrp="1"/>
          </p:cNvSpPr>
          <p:nvPr>
            <p:ph type="title" idx="4294967295"/>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Rules of order</a:t>
            </a:r>
            <a:endParaRPr/>
          </a:p>
        </p:txBody>
      </p:sp>
      <p:sp>
        <p:nvSpPr>
          <p:cNvPr id="1301" name="Google Shape;1301;p150"/>
          <p:cNvSpPr txBox="1">
            <a:spLocks noGrp="1"/>
          </p:cNvSpPr>
          <p:nvPr>
            <p:ph type="body" idx="4294967295"/>
          </p:nvPr>
        </p:nvSpPr>
        <p:spPr>
          <a:xfrm>
            <a:off x="304800" y="1371600"/>
            <a:ext cx="85344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b="1"/>
              <a:t>Rules of order</a:t>
            </a:r>
            <a:r>
              <a:rPr lang="en-US" sz="2000"/>
              <a:t>, also known as </a:t>
            </a:r>
            <a:br>
              <a:rPr lang="en-US" sz="2000"/>
            </a:br>
            <a:r>
              <a:rPr lang="en-US" sz="2000" b="1"/>
              <a:t>standing orders</a:t>
            </a:r>
            <a:r>
              <a:rPr lang="en-US" sz="2000"/>
              <a:t> or </a:t>
            </a:r>
            <a:r>
              <a:rPr lang="en-US" sz="2000" b="1"/>
              <a:t>rules of procedure</a:t>
            </a:r>
            <a:r>
              <a:rPr lang="en-US" sz="2000"/>
              <a:t>, </a:t>
            </a:r>
            <a:br>
              <a:rPr lang="en-US" sz="2000"/>
            </a:br>
            <a:r>
              <a:rPr lang="en-US" sz="2000"/>
              <a:t>are the written rules of parliamentary procedure adopted by a deliberative assembly, which detail the processes used by the body to make decisions.</a:t>
            </a:r>
            <a:endParaRPr/>
          </a:p>
          <a:p>
            <a:pPr marL="342900" lvl="0" indent="-342900" algn="l" rtl="0">
              <a:spcBef>
                <a:spcPts val="400"/>
              </a:spcBef>
              <a:spcAft>
                <a:spcPts val="0"/>
              </a:spcAft>
              <a:buSzPts val="1600"/>
              <a:buFont typeface="Verdana"/>
              <a:buChar char="▸"/>
            </a:pPr>
            <a:r>
              <a:rPr lang="en-US" sz="2000" i="1" u="sng"/>
              <a:t>IEEE Bylaws I-300. Management</a:t>
            </a:r>
            <a:endParaRPr/>
          </a:p>
          <a:p>
            <a:pPr marL="342900" lvl="0" indent="-342900" algn="l" rtl="0">
              <a:spcBef>
                <a:spcPts val="400"/>
              </a:spcBef>
              <a:spcAft>
                <a:spcPts val="0"/>
              </a:spcAft>
              <a:buSzPts val="1600"/>
              <a:buFont typeface="Verdana"/>
              <a:buNone/>
            </a:pPr>
            <a:r>
              <a:rPr lang="en-US" sz="2000" b="1" i="1"/>
              <a:t>	</a:t>
            </a:r>
            <a:r>
              <a:rPr lang="en-US" sz="1800" b="1" i="1"/>
              <a:t>Robert's Rules of Order</a:t>
            </a:r>
            <a:r>
              <a:rPr lang="en-US" sz="1800" b="1"/>
              <a:t> </a:t>
            </a:r>
            <a:r>
              <a:rPr lang="en-US" sz="1800"/>
              <a:t>shall be used to conduct business at meetings of the IEEE Board of Directors, Major Boards, Standing Committees and other organizational units of the IEEE unless other rules of procedure are specified in the Not-For-Profit Corporation Law of the State of New York, the IEEE Certificate of Incorporation, the IEEE Constitution, these Bylaws, the IEEE Policies, resolutions of the IEEE Board of Directors, or the applicable governing documents of those organizational units provided such organizational documents are not in conflict with any of the foregoing.</a:t>
            </a:r>
            <a:endParaRPr sz="2000"/>
          </a:p>
        </p:txBody>
      </p:sp>
      <p:sp>
        <p:nvSpPr>
          <p:cNvPr id="1302" name="Google Shape;1302;p150"/>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1200">
                <a:solidFill>
                  <a:srgbClr val="0066A1"/>
                </a:solidFill>
                <a:latin typeface="Calibri"/>
                <a:ea typeface="Calibri"/>
                <a:cs typeface="Calibri"/>
                <a:sym typeface="Calibri"/>
              </a:rPr>
              <a:t>91</a:t>
            </a:fld>
            <a:endParaRPr sz="1200">
              <a:solidFill>
                <a:srgbClr val="0066A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0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152"/>
          <p:cNvSpPr txBox="1">
            <a:spLocks noGrp="1"/>
          </p:cNvSpPr>
          <p:nvPr>
            <p:ph type="title" idx="4294967295"/>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Rules of order in R8 Committee</a:t>
            </a:r>
            <a:endParaRPr/>
          </a:p>
        </p:txBody>
      </p:sp>
      <p:sp>
        <p:nvSpPr>
          <p:cNvPr id="1318" name="Google Shape;1318;p152"/>
          <p:cNvSpPr txBox="1">
            <a:spLocks noGrp="1"/>
          </p:cNvSpPr>
          <p:nvPr>
            <p:ph type="body" idx="4294967295"/>
          </p:nvPr>
        </p:nvSpPr>
        <p:spPr>
          <a:xfrm>
            <a:off x="304800" y="1255288"/>
            <a:ext cx="8619067"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b="1" dirty="0"/>
              <a:t>All members of the Committee have equal rights </a:t>
            </a:r>
            <a:r>
              <a:rPr lang="en-US" sz="2000" dirty="0"/>
              <a:t>to participate and take part in debate, except that non-voting members do not have the right to vote.</a:t>
            </a:r>
            <a:endParaRPr dirty="0"/>
          </a:p>
          <a:p>
            <a:pPr marL="342900" lvl="0" indent="-342900" algn="l" rtl="0">
              <a:spcBef>
                <a:spcPts val="400"/>
              </a:spcBef>
              <a:spcAft>
                <a:spcPts val="0"/>
              </a:spcAft>
              <a:buSzPts val="1600"/>
              <a:buFont typeface="Verdana"/>
              <a:buChar char="▸"/>
            </a:pPr>
            <a:r>
              <a:rPr lang="en-US" sz="2000" dirty="0"/>
              <a:t>Substantial parts of a meeting are </a:t>
            </a:r>
            <a:r>
              <a:rPr lang="en-US" sz="2000" dirty="0" err="1"/>
              <a:t>organised</a:t>
            </a:r>
            <a:r>
              <a:rPr lang="en-US" sz="2000" dirty="0"/>
              <a:t> in an informal way.</a:t>
            </a:r>
            <a:endParaRPr dirty="0"/>
          </a:p>
          <a:p>
            <a:pPr marL="342900" lvl="0" indent="-342900" algn="l" rtl="0">
              <a:spcBef>
                <a:spcPts val="400"/>
              </a:spcBef>
              <a:spcAft>
                <a:spcPts val="0"/>
              </a:spcAft>
              <a:buSzPts val="1600"/>
              <a:buFont typeface="Verdana"/>
              <a:buChar char="▸"/>
            </a:pPr>
            <a:r>
              <a:rPr lang="en-US" sz="2000" dirty="0"/>
              <a:t>Formal parts of meetings are normally conducted in accordance with </a:t>
            </a:r>
            <a:r>
              <a:rPr lang="en-US" sz="2000" b="1" dirty="0"/>
              <a:t>Robert’s Rules</a:t>
            </a:r>
            <a:r>
              <a:rPr lang="en-US" sz="2000" dirty="0"/>
              <a:t>.</a:t>
            </a:r>
            <a:endParaRPr dirty="0"/>
          </a:p>
          <a:p>
            <a:pPr marL="742950" lvl="1" indent="-285750" algn="l" rtl="0">
              <a:spcBef>
                <a:spcPts val="320"/>
              </a:spcBef>
              <a:spcAft>
                <a:spcPts val="0"/>
              </a:spcAft>
              <a:buSzPts val="1600"/>
              <a:buFont typeface="Verdana"/>
              <a:buChar char="-"/>
            </a:pPr>
            <a:r>
              <a:rPr lang="en-US" sz="1600" dirty="0"/>
              <a:t>Robert’s Rules are not well known in the countries of Region 8, it cannot be assumed that the R8 Committee members have more than a superficial familiarity with these rules, and this must be allowed for in the conduct of the meetings.</a:t>
            </a:r>
            <a:endParaRPr dirty="0"/>
          </a:p>
          <a:p>
            <a:pPr marL="342900" lvl="0" indent="-342900" algn="l" rtl="0">
              <a:spcBef>
                <a:spcPts val="400"/>
              </a:spcBef>
              <a:spcAft>
                <a:spcPts val="0"/>
              </a:spcAft>
              <a:buSzPts val="1600"/>
              <a:buFont typeface="Verdana"/>
              <a:buChar char="▸"/>
            </a:pPr>
            <a:r>
              <a:rPr lang="en-US" sz="2000" b="1" dirty="0"/>
              <a:t>The Chair </a:t>
            </a:r>
            <a:r>
              <a:rPr lang="en-US" sz="2000" dirty="0"/>
              <a:t>should enable an orderly debate to take place on all issues, and allow equal and fair rights to all members of the Committee.</a:t>
            </a:r>
            <a:endParaRPr dirty="0"/>
          </a:p>
          <a:p>
            <a:pPr marL="342900" lvl="0" indent="-342900" algn="l" rtl="0">
              <a:spcBef>
                <a:spcPts val="400"/>
              </a:spcBef>
              <a:spcAft>
                <a:spcPts val="0"/>
              </a:spcAft>
              <a:buSzPts val="1600"/>
              <a:buFont typeface="Verdana"/>
              <a:buChar char="▸"/>
            </a:pPr>
            <a:r>
              <a:rPr lang="en-US" sz="2000" dirty="0"/>
              <a:t>During formal debates, </a:t>
            </a:r>
            <a:r>
              <a:rPr lang="en-US" sz="2000" b="1" dirty="0"/>
              <a:t>the Chair must take a neutral position </a:t>
            </a:r>
            <a:r>
              <a:rPr lang="en-US" sz="2000" dirty="0"/>
              <a:t>and may only vote in the case of secret vote or to break a tie.</a:t>
            </a:r>
            <a:endParaRPr dirty="0"/>
          </a:p>
        </p:txBody>
      </p:sp>
      <p:sp>
        <p:nvSpPr>
          <p:cNvPr id="1319" name="Google Shape;1319;p152"/>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z="1200">
                <a:solidFill>
                  <a:srgbClr val="0066A1"/>
                </a:solidFill>
                <a:latin typeface="Calibri"/>
                <a:ea typeface="Calibri"/>
                <a:cs typeface="Calibri"/>
                <a:sym typeface="Calibri"/>
              </a:rPr>
              <a:t>92</a:t>
            </a:fld>
            <a:endParaRPr sz="1200">
              <a:solidFill>
                <a:srgbClr val="0066A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p153"/>
          <p:cNvSpPr txBox="1">
            <a:spLocks noGrp="1"/>
          </p:cNvSpPr>
          <p:nvPr>
            <p:ph type="title" idx="4294967295"/>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Main ideas</a:t>
            </a:r>
            <a:endParaRPr/>
          </a:p>
        </p:txBody>
      </p:sp>
      <p:sp>
        <p:nvSpPr>
          <p:cNvPr id="1326" name="Google Shape;1326;p153"/>
          <p:cNvSpPr txBox="1">
            <a:spLocks noGrp="1"/>
          </p:cNvSpPr>
          <p:nvPr>
            <p:ph type="body" idx="4294967295"/>
          </p:nvPr>
        </p:nvSpPr>
        <p:spPr>
          <a:xfrm>
            <a:off x="304800" y="1447800"/>
            <a:ext cx="85344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dirty="0"/>
              <a:t>Rules of order are used to </a:t>
            </a:r>
            <a:r>
              <a:rPr lang="en-US" sz="2000" b="1" dirty="0"/>
              <a:t>simplify</a:t>
            </a:r>
            <a:r>
              <a:rPr lang="en-US" sz="2000" dirty="0"/>
              <a:t> the parliamentary procedure, </a:t>
            </a:r>
            <a:r>
              <a:rPr lang="en-US" sz="2000" b="1" dirty="0"/>
              <a:t>not to complicate </a:t>
            </a:r>
            <a:r>
              <a:rPr lang="en-US" sz="2000" dirty="0"/>
              <a:t>it.</a:t>
            </a:r>
            <a:endParaRPr dirty="0"/>
          </a:p>
          <a:p>
            <a:pPr marL="342900" lvl="0" indent="-342900" algn="l" rtl="0">
              <a:spcBef>
                <a:spcPts val="400"/>
              </a:spcBef>
              <a:spcAft>
                <a:spcPts val="0"/>
              </a:spcAft>
              <a:buSzPts val="1600"/>
              <a:buFont typeface="Verdana"/>
              <a:buChar char="▸"/>
            </a:pPr>
            <a:r>
              <a:rPr lang="en-US" sz="2000" b="1" dirty="0"/>
              <a:t>Everyone has the right to speak</a:t>
            </a:r>
            <a:r>
              <a:rPr lang="en-US" sz="2000" dirty="0"/>
              <a:t> once if they wish, before anyone may speak a second time.</a:t>
            </a:r>
            <a:endParaRPr dirty="0"/>
          </a:p>
          <a:p>
            <a:pPr marL="342900" lvl="0" indent="-342900" algn="l" rtl="0">
              <a:spcBef>
                <a:spcPts val="400"/>
              </a:spcBef>
              <a:spcAft>
                <a:spcPts val="0"/>
              </a:spcAft>
              <a:buSzPts val="1600"/>
              <a:buFont typeface="Verdana"/>
              <a:buChar char="▸"/>
            </a:pPr>
            <a:r>
              <a:rPr lang="en-US" sz="2000" dirty="0"/>
              <a:t>Everyone has the right to know </a:t>
            </a:r>
            <a:r>
              <a:rPr lang="en-US" sz="2000" b="1" dirty="0"/>
              <a:t>what is going on </a:t>
            </a:r>
            <a:r>
              <a:rPr lang="en-US" sz="2000" dirty="0"/>
              <a:t>at all times.</a:t>
            </a:r>
            <a:endParaRPr dirty="0"/>
          </a:p>
          <a:p>
            <a:pPr marL="342900" lvl="0" indent="-342900" algn="l" rtl="0">
              <a:spcBef>
                <a:spcPts val="400"/>
              </a:spcBef>
              <a:spcAft>
                <a:spcPts val="0"/>
              </a:spcAft>
              <a:buSzPts val="1600"/>
              <a:buFont typeface="Verdana"/>
              <a:buChar char="▸"/>
            </a:pPr>
            <a:r>
              <a:rPr lang="en-US" sz="2000" dirty="0"/>
              <a:t>Only </a:t>
            </a:r>
            <a:r>
              <a:rPr lang="en-US" sz="2000" b="1" dirty="0"/>
              <a:t>urgent matters may interrupt </a:t>
            </a:r>
            <a:r>
              <a:rPr lang="en-US" sz="2000" dirty="0"/>
              <a:t>a speaker.</a:t>
            </a:r>
            <a:endParaRPr dirty="0"/>
          </a:p>
          <a:p>
            <a:pPr marL="342900" lvl="0" indent="-342900" algn="l" rtl="0">
              <a:spcBef>
                <a:spcPts val="400"/>
              </a:spcBef>
              <a:spcAft>
                <a:spcPts val="0"/>
              </a:spcAft>
              <a:buSzPts val="1600"/>
              <a:buFont typeface="Verdana"/>
              <a:buChar char="▸"/>
            </a:pPr>
            <a:r>
              <a:rPr lang="en-US" sz="2000" dirty="0"/>
              <a:t>The members discuss </a:t>
            </a:r>
            <a:r>
              <a:rPr lang="en-US" sz="2000" b="1" dirty="0"/>
              <a:t>one thing at a time</a:t>
            </a:r>
            <a:r>
              <a:rPr lang="en-US" sz="2000" dirty="0"/>
              <a:t>.</a:t>
            </a:r>
            <a:endParaRPr dirty="0"/>
          </a:p>
        </p:txBody>
      </p:sp>
      <p:sp>
        <p:nvSpPr>
          <p:cNvPr id="1328" name="Google Shape;1328;p153"/>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z="1200">
                <a:solidFill>
                  <a:srgbClr val="0066A1"/>
                </a:solidFill>
                <a:latin typeface="Calibri"/>
                <a:ea typeface="Calibri"/>
                <a:cs typeface="Calibri"/>
                <a:sym typeface="Calibri"/>
              </a:rPr>
              <a:t>93</a:t>
            </a:fld>
            <a:endParaRPr sz="1200">
              <a:solidFill>
                <a:srgbClr val="0066A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2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2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sp>
        <p:nvSpPr>
          <p:cNvPr id="1334" name="Google Shape;1334;p154"/>
          <p:cNvSpPr txBox="1">
            <a:spLocks noGrp="1"/>
          </p:cNvSpPr>
          <p:nvPr>
            <p:ph type="title" idx="4294967295"/>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The basics of the rules</a:t>
            </a:r>
            <a:endParaRPr/>
          </a:p>
        </p:txBody>
      </p:sp>
      <p:sp>
        <p:nvSpPr>
          <p:cNvPr id="1335" name="Google Shape;1335;p154"/>
          <p:cNvSpPr txBox="1">
            <a:spLocks noGrp="1"/>
          </p:cNvSpPr>
          <p:nvPr>
            <p:ph type="body" idx="4294967295"/>
          </p:nvPr>
        </p:nvSpPr>
        <p:spPr>
          <a:xfrm>
            <a:off x="304800" y="1086840"/>
            <a:ext cx="85344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None/>
            </a:pPr>
            <a:endParaRPr sz="2000"/>
          </a:p>
          <a:p>
            <a:pPr marL="342900" lvl="0" indent="-342900" algn="l" rtl="0">
              <a:spcBef>
                <a:spcPts val="400"/>
              </a:spcBef>
              <a:spcAft>
                <a:spcPts val="0"/>
              </a:spcAft>
              <a:buSzPts val="1600"/>
              <a:buFont typeface="Verdana"/>
              <a:buChar char="▸"/>
            </a:pPr>
            <a:r>
              <a:rPr lang="en-US" sz="2000" b="1"/>
              <a:t>One thing at a time. </a:t>
            </a:r>
            <a:r>
              <a:rPr lang="en-US" sz="2000"/>
              <a:t>Only one main motion is allowed on the floor at a time, but there is a system to put that motion aside if something more urgent comes up.</a:t>
            </a:r>
            <a:r>
              <a:rPr lang="en-US" sz="2000" b="1"/>
              <a:t> </a:t>
            </a:r>
            <a:endParaRPr/>
          </a:p>
          <a:p>
            <a:pPr marL="342900" lvl="0" indent="-342900" algn="l" rtl="0">
              <a:spcBef>
                <a:spcPts val="400"/>
              </a:spcBef>
              <a:spcAft>
                <a:spcPts val="0"/>
              </a:spcAft>
              <a:buSzPts val="1600"/>
              <a:buFont typeface="Verdana"/>
              <a:buChar char="▸"/>
            </a:pPr>
            <a:r>
              <a:rPr lang="en-US" sz="2000" b="1"/>
              <a:t>One person, too. </a:t>
            </a:r>
            <a:r>
              <a:rPr lang="en-US" sz="2000"/>
              <a:t>Only one person may talk at a time. </a:t>
            </a:r>
            <a:endParaRPr sz="2000"/>
          </a:p>
          <a:p>
            <a:pPr marL="342900" lvl="0" indent="-342900" algn="l" rtl="0">
              <a:spcBef>
                <a:spcPts val="400"/>
              </a:spcBef>
              <a:spcAft>
                <a:spcPts val="0"/>
              </a:spcAft>
              <a:buSzPts val="1600"/>
              <a:buFont typeface="Verdana"/>
              <a:buChar char="▸"/>
            </a:pPr>
            <a:r>
              <a:rPr lang="en-US" sz="2000" b="1"/>
              <a:t>And only one time per meeting</a:t>
            </a:r>
            <a:r>
              <a:rPr lang="en-US" sz="2000"/>
              <a:t>. The same motion (or practically the same) can not be made more than once per session; the only exception is if a member changes his or her mind.</a:t>
            </a:r>
            <a:endParaRPr/>
          </a:p>
          <a:p>
            <a:pPr marL="342900" lvl="0" indent="-342900" algn="l" rtl="0">
              <a:spcBef>
                <a:spcPts val="400"/>
              </a:spcBef>
              <a:spcAft>
                <a:spcPts val="0"/>
              </a:spcAft>
              <a:buSzPts val="1600"/>
              <a:buFont typeface="Verdana"/>
              <a:buChar char="▸"/>
            </a:pPr>
            <a:r>
              <a:rPr lang="en-US" sz="2000" b="1"/>
              <a:t>Enough of us have to be here to decide</a:t>
            </a:r>
            <a:r>
              <a:rPr lang="en-US" sz="2000"/>
              <a:t>. The group determines the minimum number of people (called a quorum) that must be present to make a decision for the whole group.</a:t>
            </a:r>
            <a:endParaRPr/>
          </a:p>
          <a:p>
            <a:pPr marL="342900" lvl="0" indent="-241300" algn="l" rtl="0">
              <a:spcBef>
                <a:spcPts val="400"/>
              </a:spcBef>
              <a:spcAft>
                <a:spcPts val="0"/>
              </a:spcAft>
              <a:buSzPts val="1600"/>
              <a:buFont typeface="Verdana"/>
              <a:buNone/>
            </a:pPr>
            <a:endParaRPr sz="2000"/>
          </a:p>
          <a:p>
            <a:pPr marL="0" lvl="0" indent="0" algn="l" rtl="0">
              <a:spcBef>
                <a:spcPts val="320"/>
              </a:spcBef>
              <a:spcAft>
                <a:spcPts val="0"/>
              </a:spcAft>
              <a:buSzPts val="1280"/>
              <a:buFont typeface="Verdana"/>
              <a:buNone/>
            </a:pPr>
            <a:r>
              <a:rPr lang="en-US" sz="1600"/>
              <a:t>Nancy Sylvester, “The complete idiot’s guide to Robert’s rules,” </a:t>
            </a:r>
            <a:br>
              <a:rPr lang="en-US" sz="1600"/>
            </a:br>
            <a:r>
              <a:rPr lang="en-US" sz="1600"/>
              <a:t>ISBN 1-59257-163-8, Alpha, Indianapolis, IN, 2004.</a:t>
            </a:r>
            <a:endParaRPr/>
          </a:p>
          <a:p>
            <a:pPr marL="0" lvl="0" indent="0" algn="l" rtl="0">
              <a:spcBef>
                <a:spcPts val="400"/>
              </a:spcBef>
              <a:spcAft>
                <a:spcPts val="0"/>
              </a:spcAft>
              <a:buNone/>
            </a:pPr>
            <a:endParaRPr/>
          </a:p>
        </p:txBody>
      </p:sp>
      <p:sp>
        <p:nvSpPr>
          <p:cNvPr id="1336" name="Google Shape;1336;p154"/>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z="1200">
                <a:solidFill>
                  <a:srgbClr val="0066A1"/>
                </a:solidFill>
                <a:latin typeface="Calibri"/>
                <a:ea typeface="Calibri"/>
                <a:cs typeface="Calibri"/>
                <a:sym typeface="Calibri"/>
              </a:rPr>
              <a:t>94</a:t>
            </a:fld>
            <a:endParaRPr sz="1200">
              <a:solidFill>
                <a:srgbClr val="0066A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sp>
        <p:nvSpPr>
          <p:cNvPr id="1342" name="Google Shape;1342;p155"/>
          <p:cNvSpPr txBox="1">
            <a:spLocks noGrp="1"/>
          </p:cNvSpPr>
          <p:nvPr>
            <p:ph type="title" idx="4294967295"/>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The basics of the rules (cont’d)</a:t>
            </a:r>
            <a:endParaRPr/>
          </a:p>
        </p:txBody>
      </p:sp>
      <p:sp>
        <p:nvSpPr>
          <p:cNvPr id="1343" name="Google Shape;1343;p155"/>
          <p:cNvSpPr txBox="1">
            <a:spLocks noGrp="1"/>
          </p:cNvSpPr>
          <p:nvPr>
            <p:ph type="body" idx="4294967295"/>
          </p:nvPr>
        </p:nvSpPr>
        <p:spPr>
          <a:xfrm>
            <a:off x="304800" y="1447800"/>
            <a:ext cx="85344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00"/>
              <a:buFont typeface="Verdana"/>
              <a:buChar char="▸"/>
            </a:pPr>
            <a:r>
              <a:rPr lang="en-US" sz="2000" b="1" dirty="0"/>
              <a:t>Protected even if absent</a:t>
            </a:r>
            <a:r>
              <a:rPr lang="en-US" sz="2000" dirty="0"/>
              <a:t>. The rights of the members who are absent are protected.</a:t>
            </a:r>
            <a:endParaRPr sz="2000" b="1" dirty="0"/>
          </a:p>
          <a:p>
            <a:pPr marL="342900" lvl="0" indent="-342900" algn="l" rtl="0">
              <a:spcBef>
                <a:spcPts val="400"/>
              </a:spcBef>
              <a:spcAft>
                <a:spcPts val="0"/>
              </a:spcAft>
              <a:buSzPts val="1600"/>
              <a:buFont typeface="Verdana"/>
              <a:buChar char="▸"/>
            </a:pPr>
            <a:r>
              <a:rPr lang="en-US" sz="2000" b="1" dirty="0"/>
              <a:t>Vote requirements are based on members’ rights</a:t>
            </a:r>
            <a:r>
              <a:rPr lang="en-US" sz="2000" dirty="0"/>
              <a:t>. The determination of what kind of vote is needed (such as majority, two-thirds, ...) is based on members’ rights. If an action gives rights to the members, it requires a majority vote to pass. If an action takes away rights from members, it requires a two-thirds vote to pass.</a:t>
            </a:r>
            <a:endParaRPr dirty="0"/>
          </a:p>
          <a:p>
            <a:pPr marL="342900" lvl="0" indent="-342900" algn="l" rtl="0">
              <a:spcBef>
                <a:spcPts val="400"/>
              </a:spcBef>
              <a:spcAft>
                <a:spcPts val="0"/>
              </a:spcAft>
              <a:buSzPts val="1600"/>
              <a:buFont typeface="Verdana"/>
              <a:buChar char="▸"/>
            </a:pPr>
            <a:r>
              <a:rPr lang="en-US" sz="2000" b="1" dirty="0"/>
              <a:t>Silence = consent</a:t>
            </a:r>
            <a:r>
              <a:rPr lang="en-US" sz="2000" dirty="0"/>
              <a:t>. If a member chooses to abstain from voting, that member is giving his or her consent to the decision made by the group.</a:t>
            </a:r>
            <a:endParaRPr dirty="0"/>
          </a:p>
          <a:p>
            <a:pPr marL="342900" lvl="0" indent="-342900" algn="l" rtl="0">
              <a:spcBef>
                <a:spcPts val="400"/>
              </a:spcBef>
              <a:spcAft>
                <a:spcPts val="0"/>
              </a:spcAft>
              <a:buSzPts val="1600"/>
              <a:buFont typeface="Verdana"/>
              <a:buChar char="▸"/>
            </a:pPr>
            <a:r>
              <a:rPr lang="en-US" sz="2000" b="1" dirty="0"/>
              <a:t>Everybody is equal</a:t>
            </a:r>
            <a:r>
              <a:rPr lang="en-US" sz="2000" dirty="0"/>
              <a:t>. All voting members have equal rights. The majority rules but the minority has the right to be heard and to attempt to change the minds of the majority.</a:t>
            </a:r>
            <a:endParaRPr dirty="0"/>
          </a:p>
          <a:p>
            <a:pPr marL="342900" lvl="0" indent="-342900" algn="l" rtl="0">
              <a:spcBef>
                <a:spcPts val="200"/>
              </a:spcBef>
              <a:spcAft>
                <a:spcPts val="0"/>
              </a:spcAft>
              <a:buSzPts val="800"/>
              <a:buFont typeface="Verdana"/>
              <a:buNone/>
            </a:pPr>
            <a:endParaRPr sz="1000" dirty="0"/>
          </a:p>
        </p:txBody>
      </p:sp>
      <p:sp>
        <p:nvSpPr>
          <p:cNvPr id="1344" name="Google Shape;1344;p155"/>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z="1200">
                <a:solidFill>
                  <a:srgbClr val="0066A1"/>
                </a:solidFill>
                <a:latin typeface="Calibri"/>
                <a:ea typeface="Calibri"/>
                <a:cs typeface="Calibri"/>
                <a:sym typeface="Calibri"/>
              </a:rPr>
              <a:t>95</a:t>
            </a:fld>
            <a:endParaRPr sz="1200">
              <a:solidFill>
                <a:srgbClr val="0066A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pic>
        <p:nvPicPr>
          <p:cNvPr id="1350" name="Google Shape;1350;p156" descr="http://www.nasbla.org/images/Marketing/CommitteeChairsDirectory.jpg"/>
          <p:cNvPicPr preferRelativeResize="0"/>
          <p:nvPr/>
        </p:nvPicPr>
        <p:blipFill rotWithShape="1">
          <a:blip r:embed="rId3">
            <a:alphaModFix/>
          </a:blip>
          <a:srcRect/>
          <a:stretch/>
        </p:blipFill>
        <p:spPr>
          <a:xfrm>
            <a:off x="7162800" y="304800"/>
            <a:ext cx="1905000" cy="1400175"/>
          </a:xfrm>
          <a:prstGeom prst="rect">
            <a:avLst/>
          </a:prstGeom>
          <a:noFill/>
          <a:ln>
            <a:noFill/>
          </a:ln>
        </p:spPr>
      </p:pic>
      <p:sp>
        <p:nvSpPr>
          <p:cNvPr id="1351" name="Google Shape;1351;p156"/>
          <p:cNvSpPr txBox="1">
            <a:spLocks noGrp="1"/>
          </p:cNvSpPr>
          <p:nvPr>
            <p:ph type="title" idx="4294967295"/>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How to do things …</a:t>
            </a:r>
            <a:endParaRPr/>
          </a:p>
        </p:txBody>
      </p:sp>
      <p:sp>
        <p:nvSpPr>
          <p:cNvPr id="1352" name="Google Shape;1352;p156"/>
          <p:cNvSpPr txBox="1">
            <a:spLocks noGrp="1"/>
          </p:cNvSpPr>
          <p:nvPr>
            <p:ph type="body" idx="4294967295"/>
          </p:nvPr>
        </p:nvSpPr>
        <p:spPr>
          <a:xfrm>
            <a:off x="304800" y="1447800"/>
            <a:ext cx="85344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440"/>
              <a:buFont typeface="Verdana"/>
              <a:buNone/>
            </a:pPr>
            <a:r>
              <a:rPr lang="en-US" sz="1800" b="1"/>
              <a:t>You want to bring up a new idea before the group.</a:t>
            </a:r>
            <a:endParaRPr/>
          </a:p>
          <a:p>
            <a:pPr marL="342900" lvl="0" indent="-342900" algn="l" rtl="0">
              <a:spcBef>
                <a:spcPts val="360"/>
              </a:spcBef>
              <a:spcAft>
                <a:spcPts val="0"/>
              </a:spcAft>
              <a:buSzPts val="1440"/>
              <a:buFont typeface="Verdana"/>
              <a:buChar char="▸"/>
            </a:pPr>
            <a:r>
              <a:rPr lang="en-US" sz="1800"/>
              <a:t>After recognition by the chair, </a:t>
            </a:r>
            <a:r>
              <a:rPr lang="en-US" sz="1800" u="sng"/>
              <a:t>present your motion</a:t>
            </a:r>
            <a:r>
              <a:rPr lang="en-US" sz="1800"/>
              <a:t>.</a:t>
            </a:r>
            <a:endParaRPr/>
          </a:p>
          <a:p>
            <a:pPr marL="342900" lvl="0" indent="-342900" algn="l" rtl="0">
              <a:spcBef>
                <a:spcPts val="360"/>
              </a:spcBef>
              <a:spcAft>
                <a:spcPts val="0"/>
              </a:spcAft>
              <a:buSzPts val="1440"/>
              <a:buFont typeface="Verdana"/>
              <a:buChar char="▸"/>
            </a:pPr>
            <a:r>
              <a:rPr lang="en-US" sz="1800"/>
              <a:t>A second is required for the motion to go to the floor for consideration (and the motion now belongs to the body).</a:t>
            </a:r>
            <a:endParaRPr/>
          </a:p>
          <a:p>
            <a:pPr marL="342900" lvl="0" indent="-342900" algn="l" rtl="0">
              <a:spcBef>
                <a:spcPts val="360"/>
              </a:spcBef>
              <a:spcAft>
                <a:spcPts val="0"/>
              </a:spcAft>
              <a:buSzPts val="1440"/>
              <a:buFont typeface="Verdana"/>
              <a:buNone/>
            </a:pPr>
            <a:r>
              <a:rPr lang="en-US" sz="1800" b="1"/>
              <a:t>You want a motion just introduced by another person to be killed.</a:t>
            </a:r>
            <a:endParaRPr/>
          </a:p>
          <a:p>
            <a:pPr marL="342900" lvl="0" indent="-342900" algn="l" rtl="0">
              <a:spcBef>
                <a:spcPts val="360"/>
              </a:spcBef>
              <a:spcAft>
                <a:spcPts val="0"/>
              </a:spcAft>
              <a:buSzPts val="1440"/>
              <a:buFont typeface="Verdana"/>
              <a:buChar char="▸"/>
            </a:pPr>
            <a:r>
              <a:rPr lang="en-US" sz="1800"/>
              <a:t>Without recognition from the chair, state “I </a:t>
            </a:r>
            <a:r>
              <a:rPr lang="en-US" sz="1800" u="sng"/>
              <a:t>object to consideration</a:t>
            </a:r>
            <a:r>
              <a:rPr lang="en-US" sz="1800"/>
              <a:t>.” </a:t>
            </a:r>
            <a:endParaRPr/>
          </a:p>
          <a:p>
            <a:pPr marL="342900" lvl="0" indent="-342900" algn="l" rtl="0">
              <a:spcBef>
                <a:spcPts val="360"/>
              </a:spcBef>
              <a:spcAft>
                <a:spcPts val="0"/>
              </a:spcAft>
              <a:buSzPts val="1440"/>
              <a:buFont typeface="Verdana"/>
              <a:buChar char="▸"/>
            </a:pPr>
            <a:r>
              <a:rPr lang="en-US" sz="1800"/>
              <a:t>This must be done before any debate.</a:t>
            </a:r>
            <a:endParaRPr/>
          </a:p>
          <a:p>
            <a:pPr marL="342900" lvl="0" indent="-342900" algn="l" rtl="0">
              <a:spcBef>
                <a:spcPts val="360"/>
              </a:spcBef>
              <a:spcAft>
                <a:spcPts val="0"/>
              </a:spcAft>
              <a:buSzPts val="1440"/>
              <a:buFont typeface="Verdana"/>
              <a:buChar char="▸"/>
            </a:pPr>
            <a:r>
              <a:rPr lang="en-US" sz="1800"/>
              <a:t>This requires no second, is not debatable and requires a 2/3 vote.</a:t>
            </a:r>
            <a:endParaRPr/>
          </a:p>
          <a:p>
            <a:pPr marL="342900" lvl="0" indent="-342900" algn="l" rtl="0">
              <a:spcBef>
                <a:spcPts val="360"/>
              </a:spcBef>
              <a:spcAft>
                <a:spcPts val="0"/>
              </a:spcAft>
              <a:buSzPts val="1440"/>
              <a:buFont typeface="Verdana"/>
              <a:buNone/>
            </a:pPr>
            <a:r>
              <a:rPr lang="en-US" sz="1800" b="1"/>
              <a:t>You want to change some of the wording in a motion under debate.</a:t>
            </a:r>
            <a:endParaRPr/>
          </a:p>
          <a:p>
            <a:pPr marL="342900" lvl="0" indent="-342900" algn="l" rtl="0">
              <a:spcBef>
                <a:spcPts val="360"/>
              </a:spcBef>
              <a:spcAft>
                <a:spcPts val="0"/>
              </a:spcAft>
              <a:buSzPts val="1440"/>
              <a:buFont typeface="Verdana"/>
              <a:buChar char="▸"/>
            </a:pPr>
            <a:r>
              <a:rPr lang="en-US" sz="1800"/>
              <a:t>After recognition by the chair, </a:t>
            </a:r>
            <a:r>
              <a:rPr lang="en-US" sz="1800" u="sng"/>
              <a:t>move to amend </a:t>
            </a:r>
            <a:r>
              <a:rPr lang="en-US" sz="1800"/>
              <a:t>by adding words, striking words or striking and inserting words.</a:t>
            </a:r>
            <a:endParaRPr/>
          </a:p>
          <a:p>
            <a:pPr marL="342900" lvl="0" indent="-342900" algn="l" rtl="0">
              <a:spcBef>
                <a:spcPts val="360"/>
              </a:spcBef>
              <a:spcAft>
                <a:spcPts val="0"/>
              </a:spcAft>
              <a:buSzPts val="1440"/>
              <a:buFont typeface="Verdana"/>
              <a:buChar char="▸"/>
            </a:pPr>
            <a:r>
              <a:rPr lang="en-US" sz="1800">
                <a:solidFill>
                  <a:schemeClr val="dk2"/>
                </a:solidFill>
              </a:rPr>
              <a:t>This may be recognised as a </a:t>
            </a:r>
            <a:r>
              <a:rPr lang="en-US" sz="1800" b="1">
                <a:solidFill>
                  <a:schemeClr val="dk2"/>
                </a:solidFill>
              </a:rPr>
              <a:t>friendly amendment</a:t>
            </a:r>
            <a:r>
              <a:rPr lang="en-US" sz="1800">
                <a:solidFill>
                  <a:schemeClr val="dk2"/>
                </a:solidFill>
              </a:rPr>
              <a:t> by the person (or body) who proposed the original motion.</a:t>
            </a:r>
            <a:endParaRPr/>
          </a:p>
        </p:txBody>
      </p:sp>
      <p:sp>
        <p:nvSpPr>
          <p:cNvPr id="1353" name="Google Shape;1353;p156"/>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z="1200">
                <a:solidFill>
                  <a:srgbClr val="0066A1"/>
                </a:solidFill>
                <a:latin typeface="Calibri"/>
                <a:ea typeface="Calibri"/>
                <a:cs typeface="Calibri"/>
                <a:sym typeface="Calibri"/>
              </a:rPr>
              <a:t>96</a:t>
            </a:fld>
            <a:endParaRPr sz="1200">
              <a:solidFill>
                <a:srgbClr val="0066A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5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5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5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5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5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5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358"/>
        <p:cNvGrpSpPr/>
        <p:nvPr/>
      </p:nvGrpSpPr>
      <p:grpSpPr>
        <a:xfrm>
          <a:off x="0" y="0"/>
          <a:ext cx="0" cy="0"/>
          <a:chOff x="0" y="0"/>
          <a:chExt cx="0" cy="0"/>
        </a:xfrm>
      </p:grpSpPr>
      <p:pic>
        <p:nvPicPr>
          <p:cNvPr id="1359" name="Google Shape;1359;p157" descr="http://www.nasbla.org/images/Marketing/CommitteeChairsDirectory.jpg"/>
          <p:cNvPicPr preferRelativeResize="0"/>
          <p:nvPr/>
        </p:nvPicPr>
        <p:blipFill rotWithShape="1">
          <a:blip r:embed="rId3">
            <a:alphaModFix/>
          </a:blip>
          <a:srcRect/>
          <a:stretch/>
        </p:blipFill>
        <p:spPr>
          <a:xfrm>
            <a:off x="7162800" y="304800"/>
            <a:ext cx="1905000" cy="1400175"/>
          </a:xfrm>
          <a:prstGeom prst="rect">
            <a:avLst/>
          </a:prstGeom>
          <a:noFill/>
          <a:ln>
            <a:noFill/>
          </a:ln>
        </p:spPr>
      </p:pic>
      <p:sp>
        <p:nvSpPr>
          <p:cNvPr id="1360" name="Google Shape;1360;p157"/>
          <p:cNvSpPr txBox="1">
            <a:spLocks noGrp="1"/>
          </p:cNvSpPr>
          <p:nvPr>
            <p:ph type="title" idx="4294967295"/>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How to do things …</a:t>
            </a:r>
            <a:endParaRPr/>
          </a:p>
        </p:txBody>
      </p:sp>
      <p:sp>
        <p:nvSpPr>
          <p:cNvPr id="1361" name="Google Shape;1361;p157"/>
          <p:cNvSpPr txBox="1">
            <a:spLocks noGrp="1"/>
          </p:cNvSpPr>
          <p:nvPr>
            <p:ph type="body" idx="4294967295"/>
          </p:nvPr>
        </p:nvSpPr>
        <p:spPr>
          <a:xfrm>
            <a:off x="304800" y="1447800"/>
            <a:ext cx="85344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440"/>
              <a:buFont typeface="Verdana"/>
              <a:buNone/>
            </a:pPr>
            <a:r>
              <a:rPr lang="en-US" sz="1800" b="1"/>
              <a:t>You like the idea of a motion under debate, </a:t>
            </a:r>
            <a:br>
              <a:rPr lang="en-US" sz="1800" b="1"/>
            </a:br>
            <a:r>
              <a:rPr lang="en-US" sz="1800" b="1"/>
              <a:t>but you need to reword it beyond simple word changes.</a:t>
            </a:r>
            <a:endParaRPr/>
          </a:p>
          <a:p>
            <a:pPr marL="342900" lvl="0" indent="-342900" algn="l" rtl="0">
              <a:spcBef>
                <a:spcPts val="360"/>
              </a:spcBef>
              <a:spcAft>
                <a:spcPts val="0"/>
              </a:spcAft>
              <a:buSzPts val="1440"/>
              <a:buFont typeface="Verdana"/>
              <a:buChar char="▸"/>
            </a:pPr>
            <a:r>
              <a:rPr lang="en-US" sz="1800" u="sng"/>
              <a:t>Move to substitute your motion</a:t>
            </a:r>
            <a:r>
              <a:rPr lang="en-US" sz="1800"/>
              <a:t> for the original motion. </a:t>
            </a:r>
            <a:endParaRPr/>
          </a:p>
          <a:p>
            <a:pPr marL="342900" lvl="0" indent="-342900" algn="l" rtl="0">
              <a:spcBef>
                <a:spcPts val="360"/>
              </a:spcBef>
              <a:spcAft>
                <a:spcPts val="0"/>
              </a:spcAft>
              <a:buSzPts val="1440"/>
              <a:buFont typeface="Verdana"/>
              <a:buChar char="▸"/>
            </a:pPr>
            <a:r>
              <a:rPr lang="en-US" sz="1800"/>
              <a:t>If it is seconded, debate will continue </a:t>
            </a:r>
            <a:r>
              <a:rPr lang="en-US" sz="1800">
                <a:solidFill>
                  <a:schemeClr val="dk2"/>
                </a:solidFill>
              </a:rPr>
              <a:t>on both motions and eventually the body will vote on which motion they prefer.</a:t>
            </a:r>
            <a:endParaRPr sz="1800"/>
          </a:p>
          <a:p>
            <a:pPr marL="342900" lvl="0" indent="-342900" algn="l" rtl="0">
              <a:spcBef>
                <a:spcPts val="360"/>
              </a:spcBef>
              <a:spcAft>
                <a:spcPts val="0"/>
              </a:spcAft>
              <a:buSzPts val="1440"/>
              <a:buFont typeface="Verdana"/>
              <a:buNone/>
            </a:pPr>
            <a:r>
              <a:rPr lang="en-US" sz="1800" b="1"/>
              <a:t>You feel the motion addresses two or more separate issues.</a:t>
            </a:r>
            <a:endParaRPr/>
          </a:p>
          <a:p>
            <a:pPr marL="342900" lvl="0" indent="-342900" algn="l" rtl="0">
              <a:spcBef>
                <a:spcPts val="360"/>
              </a:spcBef>
              <a:spcAft>
                <a:spcPts val="0"/>
              </a:spcAft>
              <a:buSzPts val="1440"/>
              <a:buFont typeface="Verdana"/>
              <a:buChar char="▸"/>
            </a:pPr>
            <a:r>
              <a:rPr lang="en-US" sz="1800" u="sng"/>
              <a:t>Move to divide the question</a:t>
            </a:r>
            <a:r>
              <a:rPr lang="en-US" sz="1800"/>
              <a:t>.</a:t>
            </a:r>
            <a:endParaRPr/>
          </a:p>
          <a:p>
            <a:pPr marL="342900" lvl="0" indent="-342900" algn="l" rtl="0">
              <a:spcBef>
                <a:spcPts val="360"/>
              </a:spcBef>
              <a:spcAft>
                <a:spcPts val="0"/>
              </a:spcAft>
              <a:buSzPts val="1440"/>
              <a:buFont typeface="Verdana"/>
              <a:buNone/>
            </a:pPr>
            <a:r>
              <a:rPr lang="en-US" sz="1800" b="1"/>
              <a:t>You want more study and/or investigation given to the idea under debate.</a:t>
            </a:r>
            <a:endParaRPr/>
          </a:p>
          <a:p>
            <a:pPr marL="342900" lvl="0" indent="-342900" algn="l" rtl="0">
              <a:spcBef>
                <a:spcPts val="360"/>
              </a:spcBef>
              <a:spcAft>
                <a:spcPts val="0"/>
              </a:spcAft>
              <a:buSzPts val="1440"/>
              <a:buFont typeface="Verdana"/>
              <a:buChar char="▸"/>
            </a:pPr>
            <a:r>
              <a:rPr lang="en-US" sz="1800" u="sng"/>
              <a:t>Move to refer to a committee</a:t>
            </a:r>
            <a:r>
              <a:rPr lang="en-US" sz="1800"/>
              <a:t>.</a:t>
            </a:r>
            <a:endParaRPr/>
          </a:p>
          <a:p>
            <a:pPr marL="342900" lvl="0" indent="-342900" algn="l" rtl="0">
              <a:spcBef>
                <a:spcPts val="360"/>
              </a:spcBef>
              <a:spcAft>
                <a:spcPts val="0"/>
              </a:spcAft>
              <a:buSzPts val="1440"/>
              <a:buFont typeface="Verdana"/>
              <a:buChar char="▸"/>
            </a:pPr>
            <a:r>
              <a:rPr lang="en-US" sz="1800"/>
              <a:t>Be specific as to the charge to the committee.</a:t>
            </a:r>
            <a:endParaRPr/>
          </a:p>
          <a:p>
            <a:pPr marL="342900" lvl="0" indent="-342900" algn="l" rtl="0">
              <a:spcBef>
                <a:spcPts val="360"/>
              </a:spcBef>
              <a:spcAft>
                <a:spcPts val="0"/>
              </a:spcAft>
              <a:buSzPts val="1440"/>
              <a:buFont typeface="Verdana"/>
              <a:buNone/>
            </a:pPr>
            <a:r>
              <a:rPr lang="en-US" sz="1800" b="1"/>
              <a:t>You want more time personally to study the proposal under debate.</a:t>
            </a:r>
            <a:endParaRPr/>
          </a:p>
          <a:p>
            <a:pPr marL="342900" lvl="0" indent="-342900" algn="l" rtl="0">
              <a:spcBef>
                <a:spcPts val="360"/>
              </a:spcBef>
              <a:spcAft>
                <a:spcPts val="0"/>
              </a:spcAft>
              <a:buSzPts val="1440"/>
              <a:buFont typeface="Verdana"/>
              <a:buChar char="▸"/>
            </a:pPr>
            <a:r>
              <a:rPr lang="en-US" sz="1800" u="sng"/>
              <a:t>Move to postpone</a:t>
            </a:r>
            <a:r>
              <a:rPr lang="en-US" sz="1800"/>
              <a:t> to a definite time or date.</a:t>
            </a:r>
            <a:endParaRPr/>
          </a:p>
        </p:txBody>
      </p:sp>
      <p:sp>
        <p:nvSpPr>
          <p:cNvPr id="1362" name="Google Shape;1362;p157"/>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z="1200">
                <a:solidFill>
                  <a:srgbClr val="0066A1"/>
                </a:solidFill>
                <a:latin typeface="Calibri"/>
                <a:ea typeface="Calibri"/>
                <a:cs typeface="Calibri"/>
                <a:sym typeface="Calibri"/>
              </a:rPr>
              <a:t>97</a:t>
            </a:fld>
            <a:endParaRPr sz="1200">
              <a:solidFill>
                <a:srgbClr val="0066A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6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6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6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6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6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6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6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6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6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pic>
        <p:nvPicPr>
          <p:cNvPr id="1368" name="Google Shape;1368;p158" descr="http://www.nasbla.org/images/Marketing/CommitteeChairsDirectory.jpg"/>
          <p:cNvPicPr preferRelativeResize="0"/>
          <p:nvPr/>
        </p:nvPicPr>
        <p:blipFill rotWithShape="1">
          <a:blip r:embed="rId3">
            <a:alphaModFix/>
          </a:blip>
          <a:srcRect/>
          <a:stretch/>
        </p:blipFill>
        <p:spPr>
          <a:xfrm>
            <a:off x="7162800" y="304800"/>
            <a:ext cx="1905000" cy="1400175"/>
          </a:xfrm>
          <a:prstGeom prst="rect">
            <a:avLst/>
          </a:prstGeom>
          <a:noFill/>
          <a:ln>
            <a:noFill/>
          </a:ln>
        </p:spPr>
      </p:pic>
      <p:sp>
        <p:nvSpPr>
          <p:cNvPr id="1369" name="Google Shape;1369;p158"/>
          <p:cNvSpPr txBox="1">
            <a:spLocks noGrp="1"/>
          </p:cNvSpPr>
          <p:nvPr>
            <p:ph type="title" idx="4294967295"/>
          </p:nvPr>
        </p:nvSpPr>
        <p:spPr>
          <a:xfrm>
            <a:off x="649704"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How to do things …</a:t>
            </a:r>
            <a:endParaRPr/>
          </a:p>
        </p:txBody>
      </p:sp>
      <p:sp>
        <p:nvSpPr>
          <p:cNvPr id="1370" name="Google Shape;1370;p158"/>
          <p:cNvSpPr txBox="1">
            <a:spLocks noGrp="1"/>
          </p:cNvSpPr>
          <p:nvPr>
            <p:ph type="body" idx="4294967295"/>
          </p:nvPr>
        </p:nvSpPr>
        <p:spPr>
          <a:xfrm>
            <a:off x="304800" y="1447800"/>
            <a:ext cx="85344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440"/>
              <a:buFont typeface="Verdana"/>
              <a:buNone/>
            </a:pPr>
            <a:r>
              <a:rPr lang="en-US" sz="1800" b="1"/>
              <a:t>You want to postpone a motion until some later time.</a:t>
            </a:r>
            <a:endParaRPr/>
          </a:p>
          <a:p>
            <a:pPr marL="342900" lvl="0" indent="-342900" algn="l" rtl="0">
              <a:spcBef>
                <a:spcPts val="360"/>
              </a:spcBef>
              <a:spcAft>
                <a:spcPts val="0"/>
              </a:spcAft>
              <a:buSzPts val="1440"/>
              <a:buFont typeface="Verdana"/>
              <a:buChar char="▸"/>
            </a:pPr>
            <a:r>
              <a:rPr lang="en-US" sz="1800" u="sng"/>
              <a:t>Move to table</a:t>
            </a:r>
            <a:r>
              <a:rPr lang="en-US" sz="1800"/>
              <a:t> the motion.</a:t>
            </a:r>
            <a:endParaRPr/>
          </a:p>
          <a:p>
            <a:pPr marL="342900" lvl="0" indent="-342900" algn="l" rtl="0">
              <a:spcBef>
                <a:spcPts val="360"/>
              </a:spcBef>
              <a:spcAft>
                <a:spcPts val="0"/>
              </a:spcAft>
              <a:buSzPts val="1440"/>
              <a:buFont typeface="Verdana"/>
              <a:buChar char="▸"/>
            </a:pPr>
            <a:r>
              <a:rPr lang="en-US" sz="1800"/>
              <a:t>The motion may be taken from the table after one item of business has been conducted.</a:t>
            </a:r>
            <a:endParaRPr/>
          </a:p>
          <a:p>
            <a:pPr marL="342900" lvl="0" indent="-342900" algn="l" rtl="0">
              <a:spcBef>
                <a:spcPts val="360"/>
              </a:spcBef>
              <a:spcAft>
                <a:spcPts val="0"/>
              </a:spcAft>
              <a:buSzPts val="1440"/>
              <a:buFont typeface="Verdana"/>
              <a:buChar char="▸"/>
            </a:pPr>
            <a:r>
              <a:rPr lang="en-US" sz="1800"/>
              <a:t>If the motion is not taken from the table by the end of the next meeting, it is dead.</a:t>
            </a:r>
            <a:endParaRPr/>
          </a:p>
          <a:p>
            <a:pPr marL="342900" lvl="0" indent="-342900" algn="l" rtl="0">
              <a:spcBef>
                <a:spcPts val="360"/>
              </a:spcBef>
              <a:spcAft>
                <a:spcPts val="0"/>
              </a:spcAft>
              <a:buSzPts val="1440"/>
              <a:buFont typeface="Verdana"/>
              <a:buNone/>
            </a:pPr>
            <a:r>
              <a:rPr lang="en-US" sz="1800" b="1"/>
              <a:t>You have heard enough debate.</a:t>
            </a:r>
            <a:endParaRPr/>
          </a:p>
          <a:p>
            <a:pPr marL="342900" lvl="0" indent="-342900" algn="l" rtl="0">
              <a:spcBef>
                <a:spcPts val="360"/>
              </a:spcBef>
              <a:spcAft>
                <a:spcPts val="0"/>
              </a:spcAft>
              <a:buSzPts val="1440"/>
              <a:buFont typeface="Verdana"/>
              <a:buChar char="▸"/>
            </a:pPr>
            <a:r>
              <a:rPr lang="en-US" sz="1800" u="sng"/>
              <a:t>Move to call the question</a:t>
            </a:r>
            <a:r>
              <a:rPr lang="en-US" sz="1800"/>
              <a:t>; this cuts off debate and brings the assembly to a vote on the pending question only.</a:t>
            </a:r>
            <a:endParaRPr/>
          </a:p>
          <a:p>
            <a:pPr marL="342900" lvl="0" indent="-342900" algn="l" rtl="0">
              <a:spcBef>
                <a:spcPts val="360"/>
              </a:spcBef>
              <a:spcAft>
                <a:spcPts val="0"/>
              </a:spcAft>
              <a:buSzPts val="1440"/>
              <a:buFont typeface="Verdana"/>
              <a:buChar char="▸"/>
            </a:pPr>
            <a:r>
              <a:rPr lang="en-US" sz="1800"/>
              <a:t>Requires a 2/3 vote.</a:t>
            </a:r>
            <a:endParaRPr/>
          </a:p>
          <a:p>
            <a:pPr marL="342900" lvl="0" indent="-342900" algn="l" rtl="0">
              <a:spcBef>
                <a:spcPts val="360"/>
              </a:spcBef>
              <a:spcAft>
                <a:spcPts val="0"/>
              </a:spcAft>
              <a:buSzPts val="1440"/>
              <a:buFont typeface="Verdana"/>
              <a:buNone/>
            </a:pPr>
            <a:r>
              <a:rPr lang="en-US" sz="1800" b="1"/>
              <a:t>You want to take a short break.</a:t>
            </a:r>
            <a:endParaRPr/>
          </a:p>
          <a:p>
            <a:pPr marL="342900" lvl="0" indent="-342900" algn="l" rtl="0">
              <a:spcBef>
                <a:spcPts val="360"/>
              </a:spcBef>
              <a:spcAft>
                <a:spcPts val="0"/>
              </a:spcAft>
              <a:buSzPts val="1440"/>
              <a:buFont typeface="Verdana"/>
              <a:buChar char="▸"/>
            </a:pPr>
            <a:r>
              <a:rPr lang="en-US" sz="1800" u="sng"/>
              <a:t>Move to recess </a:t>
            </a:r>
            <a:r>
              <a:rPr lang="en-US" sz="1800"/>
              <a:t>for a set period of time.</a:t>
            </a:r>
            <a:endParaRPr/>
          </a:p>
          <a:p>
            <a:pPr marL="342900" lvl="0" indent="-342900" algn="l" rtl="0">
              <a:spcBef>
                <a:spcPts val="360"/>
              </a:spcBef>
              <a:spcAft>
                <a:spcPts val="0"/>
              </a:spcAft>
              <a:buSzPts val="1440"/>
              <a:buFont typeface="Verdana"/>
              <a:buNone/>
            </a:pPr>
            <a:r>
              <a:rPr lang="en-US" sz="1800" b="1"/>
              <a:t>You want to end the meeting.</a:t>
            </a:r>
            <a:endParaRPr/>
          </a:p>
          <a:p>
            <a:pPr marL="342900" lvl="0" indent="-342900" algn="l" rtl="0">
              <a:spcBef>
                <a:spcPts val="360"/>
              </a:spcBef>
              <a:spcAft>
                <a:spcPts val="0"/>
              </a:spcAft>
              <a:buSzPts val="1440"/>
              <a:buFont typeface="Verdana"/>
              <a:buChar char="▸"/>
            </a:pPr>
            <a:r>
              <a:rPr lang="en-US" sz="1800" u="sng"/>
              <a:t>Move to adjourn</a:t>
            </a:r>
            <a:r>
              <a:rPr lang="en-US" sz="1800"/>
              <a:t>.</a:t>
            </a:r>
            <a:endParaRPr/>
          </a:p>
        </p:txBody>
      </p:sp>
      <p:sp>
        <p:nvSpPr>
          <p:cNvPr id="1371" name="Google Shape;1371;p158"/>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z="1200">
                <a:solidFill>
                  <a:srgbClr val="0066A1"/>
                </a:solidFill>
                <a:latin typeface="Calibri"/>
                <a:ea typeface="Calibri"/>
                <a:cs typeface="Calibri"/>
                <a:sym typeface="Calibri"/>
              </a:rPr>
              <a:t>98</a:t>
            </a:fld>
            <a:endParaRPr sz="1200">
              <a:solidFill>
                <a:srgbClr val="0066A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7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7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7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7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7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7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7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7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7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pic>
        <p:nvPicPr>
          <p:cNvPr id="1377" name="Google Shape;1377;p159" descr="http://www.nasbla.org/images/Marketing/CommitteeChairsDirectory.jpg"/>
          <p:cNvPicPr preferRelativeResize="0"/>
          <p:nvPr/>
        </p:nvPicPr>
        <p:blipFill rotWithShape="1">
          <a:blip r:embed="rId3">
            <a:alphaModFix/>
          </a:blip>
          <a:srcRect/>
          <a:stretch/>
        </p:blipFill>
        <p:spPr>
          <a:xfrm>
            <a:off x="7162800" y="304800"/>
            <a:ext cx="1905000" cy="1400175"/>
          </a:xfrm>
          <a:prstGeom prst="rect">
            <a:avLst/>
          </a:prstGeom>
          <a:noFill/>
          <a:ln>
            <a:noFill/>
          </a:ln>
        </p:spPr>
      </p:pic>
      <p:sp>
        <p:nvSpPr>
          <p:cNvPr id="1378" name="Google Shape;1378;p159"/>
          <p:cNvSpPr txBox="1">
            <a:spLocks noGrp="1"/>
          </p:cNvSpPr>
          <p:nvPr>
            <p:ph type="title" idx="4294967295"/>
          </p:nvPr>
        </p:nvSpPr>
        <p:spPr>
          <a:xfrm>
            <a:off x="685800" y="609600"/>
            <a:ext cx="77724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How to do things …</a:t>
            </a:r>
            <a:endParaRPr/>
          </a:p>
        </p:txBody>
      </p:sp>
      <p:sp>
        <p:nvSpPr>
          <p:cNvPr id="1379" name="Google Shape;1379;p159"/>
          <p:cNvSpPr txBox="1">
            <a:spLocks noGrp="1"/>
          </p:cNvSpPr>
          <p:nvPr>
            <p:ph type="body" idx="4294967295"/>
          </p:nvPr>
        </p:nvSpPr>
        <p:spPr>
          <a:xfrm>
            <a:off x="304800" y="1447800"/>
            <a:ext cx="8564563"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440"/>
              <a:buFont typeface="Verdana"/>
              <a:buNone/>
            </a:pPr>
            <a:r>
              <a:rPr lang="en-US" sz="1800" b="1"/>
              <a:t>You are unsure that the chair has announced </a:t>
            </a:r>
            <a:br>
              <a:rPr lang="en-US" sz="1800" b="1"/>
            </a:br>
            <a:r>
              <a:rPr lang="en-US" sz="1800" b="1"/>
              <a:t>the results of a vote correctly.</a:t>
            </a:r>
            <a:endParaRPr/>
          </a:p>
          <a:p>
            <a:pPr marL="342900" lvl="0" indent="-342900" algn="l" rtl="0">
              <a:spcBef>
                <a:spcPts val="360"/>
              </a:spcBef>
              <a:spcAft>
                <a:spcPts val="0"/>
              </a:spcAft>
              <a:buSzPts val="1440"/>
              <a:buFont typeface="Verdana"/>
              <a:buChar char="▸"/>
            </a:pPr>
            <a:r>
              <a:rPr lang="en-US" sz="1800"/>
              <a:t>Without being recognized, call for a “</a:t>
            </a:r>
            <a:r>
              <a:rPr lang="en-US" sz="1800" u="sng"/>
              <a:t>division of the house</a:t>
            </a:r>
            <a:r>
              <a:rPr lang="en-US" sz="1800"/>
              <a:t>." </a:t>
            </a:r>
            <a:endParaRPr/>
          </a:p>
          <a:p>
            <a:pPr marL="342900" lvl="0" indent="-342900" algn="l" rtl="0">
              <a:spcBef>
                <a:spcPts val="360"/>
              </a:spcBef>
              <a:spcAft>
                <a:spcPts val="0"/>
              </a:spcAft>
              <a:buSzPts val="1440"/>
              <a:buFont typeface="Verdana"/>
              <a:buChar char="▸"/>
            </a:pPr>
            <a:r>
              <a:rPr lang="en-US" sz="1800"/>
              <a:t>At this point a standing vote will be taken.</a:t>
            </a:r>
            <a:endParaRPr/>
          </a:p>
          <a:p>
            <a:pPr marL="342900" lvl="0" indent="-342900" algn="l" rtl="0">
              <a:spcBef>
                <a:spcPts val="360"/>
              </a:spcBef>
              <a:spcAft>
                <a:spcPts val="0"/>
              </a:spcAft>
              <a:buSzPts val="1440"/>
              <a:buFont typeface="Verdana"/>
              <a:buNone/>
            </a:pPr>
            <a:r>
              <a:rPr lang="en-US" sz="1800" b="1"/>
              <a:t>You are confused about a procedure being used and want clarification.</a:t>
            </a:r>
            <a:endParaRPr/>
          </a:p>
          <a:p>
            <a:pPr marL="342900" lvl="0" indent="-342900" algn="l" rtl="0">
              <a:spcBef>
                <a:spcPts val="360"/>
              </a:spcBef>
              <a:spcAft>
                <a:spcPts val="0"/>
              </a:spcAft>
              <a:buSzPts val="1440"/>
              <a:buFont typeface="Verdana"/>
              <a:buChar char="▸"/>
            </a:pPr>
            <a:r>
              <a:rPr lang="en-US" sz="1800"/>
              <a:t>Without recognition, call for “</a:t>
            </a:r>
            <a:r>
              <a:rPr lang="en-US" sz="1800" u="sng"/>
              <a:t>Point of Information</a:t>
            </a:r>
            <a:r>
              <a:rPr lang="en-US" sz="1800"/>
              <a:t>” or </a:t>
            </a:r>
            <a:br>
              <a:rPr lang="en-US" sz="1800"/>
            </a:br>
            <a:r>
              <a:rPr lang="en-US" sz="1800"/>
              <a:t>“</a:t>
            </a:r>
            <a:r>
              <a:rPr lang="en-US" sz="1800" u="sng"/>
              <a:t>Point of Parliamentary Inquiry</a:t>
            </a:r>
            <a:r>
              <a:rPr lang="en-US" sz="1800"/>
              <a:t>.” </a:t>
            </a:r>
            <a:endParaRPr/>
          </a:p>
          <a:p>
            <a:pPr marL="342900" lvl="0" indent="-342900" algn="l" rtl="0">
              <a:spcBef>
                <a:spcPts val="360"/>
              </a:spcBef>
              <a:spcAft>
                <a:spcPts val="0"/>
              </a:spcAft>
              <a:buSzPts val="1440"/>
              <a:buFont typeface="Verdana"/>
              <a:buChar char="▸"/>
            </a:pPr>
            <a:r>
              <a:rPr lang="en-US" sz="1800"/>
              <a:t>The chair will ask you to state your question and will attempt to clarify the situation.</a:t>
            </a:r>
            <a:endParaRPr/>
          </a:p>
          <a:p>
            <a:pPr marL="342900" lvl="0" indent="-342900" algn="l" rtl="0">
              <a:spcBef>
                <a:spcPts val="360"/>
              </a:spcBef>
              <a:spcAft>
                <a:spcPts val="0"/>
              </a:spcAft>
              <a:buSzPts val="1440"/>
              <a:buFont typeface="Verdana"/>
              <a:buNone/>
            </a:pPr>
            <a:r>
              <a:rPr lang="en-US" sz="1800" b="1"/>
              <a:t>You have changed your mind about something that was voted on earlier in the meeting for which you were on the winning side.</a:t>
            </a:r>
            <a:endParaRPr/>
          </a:p>
          <a:p>
            <a:pPr marL="342900" lvl="0" indent="-342900" algn="l" rtl="0">
              <a:spcBef>
                <a:spcPts val="360"/>
              </a:spcBef>
              <a:spcAft>
                <a:spcPts val="0"/>
              </a:spcAft>
              <a:buSzPts val="1440"/>
              <a:buFont typeface="Verdana"/>
              <a:buChar char="▸"/>
            </a:pPr>
            <a:r>
              <a:rPr lang="en-US" sz="1800" u="sng"/>
              <a:t>Move to reconsider</a:t>
            </a:r>
            <a:r>
              <a:rPr lang="en-US" sz="1800"/>
              <a:t>.</a:t>
            </a:r>
            <a:endParaRPr/>
          </a:p>
          <a:p>
            <a:pPr marL="342900" lvl="0" indent="-342900" algn="l" rtl="0">
              <a:spcBef>
                <a:spcPts val="360"/>
              </a:spcBef>
              <a:spcAft>
                <a:spcPts val="0"/>
              </a:spcAft>
              <a:buSzPts val="1440"/>
              <a:buFont typeface="Verdana"/>
              <a:buChar char="▸"/>
            </a:pPr>
            <a:r>
              <a:rPr lang="en-US" sz="1800"/>
              <a:t>If the majority agrees, the motion comes back on the floor </a:t>
            </a:r>
            <a:br>
              <a:rPr lang="en-US" sz="1800"/>
            </a:br>
            <a:r>
              <a:rPr lang="en-US" sz="1800"/>
              <a:t>as though the vote had not occurred.</a:t>
            </a:r>
            <a:endParaRPr/>
          </a:p>
        </p:txBody>
      </p:sp>
      <p:sp>
        <p:nvSpPr>
          <p:cNvPr id="1380" name="Google Shape;1380;p159"/>
          <p:cNvSpPr txBox="1">
            <a:spLocks noGrp="1"/>
          </p:cNvSpPr>
          <p:nvPr>
            <p:ph type="sldNum" idx="12"/>
          </p:nvPr>
        </p:nvSpPr>
        <p:spPr>
          <a:xfrm>
            <a:off x="385320" y="6205392"/>
            <a:ext cx="4866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sz="1200">
                <a:solidFill>
                  <a:srgbClr val="0066A1"/>
                </a:solidFill>
                <a:latin typeface="Calibri"/>
                <a:ea typeface="Calibri"/>
                <a:cs typeface="Calibri"/>
                <a:sym typeface="Calibri"/>
              </a:rPr>
              <a:t>99</a:t>
            </a:fld>
            <a:endParaRPr sz="1200">
              <a:solidFill>
                <a:srgbClr val="0066A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7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7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7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EEE Master Brand Templat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1495</TotalTime>
  <Words>6610</Words>
  <Application>Microsoft Office PowerPoint</Application>
  <PresentationFormat>On-screen Show (4:3)</PresentationFormat>
  <Paragraphs>1239</Paragraphs>
  <Slides>111</Slides>
  <Notes>108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111</vt:i4>
      </vt:variant>
    </vt:vector>
  </HeadingPairs>
  <TitlesOfParts>
    <vt:vector size="119" baseType="lpstr">
      <vt:lpstr>Calibri</vt:lpstr>
      <vt:lpstr>Merriweather Sans</vt:lpstr>
      <vt:lpstr>Verdana</vt:lpstr>
      <vt:lpstr>Noto Sans Symbols</vt:lpstr>
      <vt:lpstr>Arial</vt:lpstr>
      <vt:lpstr>Courier New</vt:lpstr>
      <vt:lpstr>Times New Roman</vt:lpstr>
      <vt:lpstr>IEEE Master Brand Template</vt:lpstr>
      <vt:lpstr>New Volunteer Orientation </vt:lpstr>
      <vt:lpstr>Outline</vt:lpstr>
      <vt:lpstr>Welcome  and Introduction of Participants</vt:lpstr>
      <vt:lpstr>Overview of the IEEE</vt:lpstr>
      <vt:lpstr>What is IEEE?</vt:lpstr>
      <vt:lpstr>Our Mission</vt:lpstr>
      <vt:lpstr>Our Vision</vt:lpstr>
      <vt:lpstr>What does IEEE and its members?</vt:lpstr>
      <vt:lpstr>Benefits of membership </vt:lpstr>
      <vt:lpstr>Benefits of membership </vt:lpstr>
      <vt:lpstr>Member grades </vt:lpstr>
      <vt:lpstr>Member grades </vt:lpstr>
      <vt:lpstr>Member grades </vt:lpstr>
      <vt:lpstr>Member grades </vt:lpstr>
      <vt:lpstr>Member grades </vt:lpstr>
      <vt:lpstr>Other categories </vt:lpstr>
      <vt:lpstr>IEEE quick facts (1) </vt:lpstr>
      <vt:lpstr>IEEE quick facts (2) </vt:lpstr>
      <vt:lpstr>IEEE quick facts (3) </vt:lpstr>
      <vt:lpstr>IEEE organization </vt:lpstr>
      <vt:lpstr>IEEE organization </vt:lpstr>
      <vt:lpstr>IEEE Regions</vt:lpstr>
      <vt:lpstr>IEEE Divisions</vt:lpstr>
      <vt:lpstr>IEEE organization </vt:lpstr>
      <vt:lpstr>IEEE Section – the basic GeoUnit </vt:lpstr>
      <vt:lpstr>IEEE governance organization</vt:lpstr>
      <vt:lpstr>IEEE organization </vt:lpstr>
      <vt:lpstr>IEEE organization </vt:lpstr>
      <vt:lpstr>PowerPoint Presentation</vt:lpstr>
      <vt:lpstr>Overview of Region 8</vt:lpstr>
      <vt:lpstr>Region 8 covers Europe, Middle East, and Africa</vt:lpstr>
      <vt:lpstr>Percent of total IEEE Membership by Region</vt:lpstr>
      <vt:lpstr>R8 Organizational Units data </vt:lpstr>
      <vt:lpstr>‘Average’ Region 8 Section</vt:lpstr>
      <vt:lpstr>IEEE Region 8 Vision and Mission </vt:lpstr>
      <vt:lpstr>Key steps to realize the mission  </vt:lpstr>
      <vt:lpstr>    </vt:lpstr>
      <vt:lpstr>R8 Committee members</vt:lpstr>
      <vt:lpstr>R8 Committee members</vt:lpstr>
      <vt:lpstr>R8 Committee - Appointed members</vt:lpstr>
      <vt:lpstr>R8 Committee - Appointed members</vt:lpstr>
      <vt:lpstr>Africa Council</vt:lpstr>
      <vt:lpstr>What does R8 Committee do? </vt:lpstr>
      <vt:lpstr>R8 Conferences</vt:lpstr>
      <vt:lpstr>Coming R8 Flagship Conferences</vt:lpstr>
      <vt:lpstr>Sponsoring Conferences </vt:lpstr>
      <vt:lpstr>New Technical Co-Sponsor (TCS) Fee  </vt:lpstr>
      <vt:lpstr>Supporting Members and Volunteers</vt:lpstr>
      <vt:lpstr>GDPR</vt:lpstr>
      <vt:lpstr>Running a Section Successfully</vt:lpstr>
      <vt:lpstr>What a Section Chair does </vt:lpstr>
      <vt:lpstr>Election of Section’s and Chapter’s Officers</vt:lpstr>
      <vt:lpstr>Positions/areas of responsibility  in IEEE Geographic Roster for a Section</vt:lpstr>
      <vt:lpstr>Positions/areas of responsibility  in IEEE Geographic Roster for a Section</vt:lpstr>
      <vt:lpstr>Meeting Reports</vt:lpstr>
      <vt:lpstr>Section Vitality Checklist</vt:lpstr>
      <vt:lpstr>Section Vitality Checklist</vt:lpstr>
      <vt:lpstr>Section Vitality Checklist</vt:lpstr>
      <vt:lpstr>Section Vitality Checklist</vt:lpstr>
      <vt:lpstr>Geographic Unit Operations Resources</vt:lpstr>
      <vt:lpstr>Center for Leadership Excellence (CLE)</vt:lpstr>
      <vt:lpstr>Sections Congress</vt:lpstr>
      <vt:lpstr>Sections Congress</vt:lpstr>
      <vt:lpstr>PowerPoint Presentation</vt:lpstr>
      <vt:lpstr>    vTools: *.vtools.ieee.org</vt:lpstr>
      <vt:lpstr>OU Analytics http://www.ieee.org/ouanalytics</vt:lpstr>
      <vt:lpstr>OU Analytics</vt:lpstr>
      <vt:lpstr>Promoting and Facilitating Volunteering</vt:lpstr>
      <vt:lpstr>Promoting and Facilitating Volunteering</vt:lpstr>
      <vt:lpstr>MGA rules for rebate to Sections</vt:lpstr>
      <vt:lpstr>MGA rules for rebateto Subsections</vt:lpstr>
      <vt:lpstr>MGA rules for rebate – Activity bobus</vt:lpstr>
      <vt:lpstr>MGA rules for rebate:  Activity and reporting requirements </vt:lpstr>
      <vt:lpstr>MGA rules for rebate:  Activity and reporting requirements </vt:lpstr>
      <vt:lpstr>Overview of Member and Geographic Activities  and MGA Board</vt:lpstr>
      <vt:lpstr>Member and Geographic Activities</vt:lpstr>
      <vt:lpstr>Member and Geographic Activities</vt:lpstr>
      <vt:lpstr>Member and Geographic Activities</vt:lpstr>
      <vt:lpstr>MGA Board</vt:lpstr>
      <vt:lpstr>PowerPoint Presentation</vt:lpstr>
      <vt:lpstr>MGA Operations Manual</vt:lpstr>
      <vt:lpstr>PowerPoint Presentation</vt:lpstr>
      <vt:lpstr>PowerPoint Presentation</vt:lpstr>
      <vt:lpstr>PowerPoint Presentation</vt:lpstr>
      <vt:lpstr>PowerPoint Presentation</vt:lpstr>
      <vt:lpstr>PowerPoint Presentation</vt:lpstr>
      <vt:lpstr>Region 8 Committee Meetings</vt:lpstr>
      <vt:lpstr>A typical R8 committee meeting</vt:lpstr>
      <vt:lpstr>How is the meeting organized</vt:lpstr>
      <vt:lpstr>Motions</vt:lpstr>
      <vt:lpstr>Rules of order</vt:lpstr>
      <vt:lpstr>Rules of order in R8 Committee</vt:lpstr>
      <vt:lpstr>Main ideas</vt:lpstr>
      <vt:lpstr>The basics of the rules</vt:lpstr>
      <vt:lpstr>The basics of the rules (cont’d)</vt:lpstr>
      <vt:lpstr>How to do things …</vt:lpstr>
      <vt:lpstr>How to do things …</vt:lpstr>
      <vt:lpstr>How to do things …</vt:lpstr>
      <vt:lpstr>How to do things …</vt:lpstr>
      <vt:lpstr>Summary of RRO</vt:lpstr>
      <vt:lpstr>PowerPoint Presentation</vt:lpstr>
      <vt:lpstr>PowerPoint Presentation</vt:lpstr>
      <vt:lpstr>Concluding Remarks</vt:lpstr>
      <vt:lpstr>Some general remarks to Section Chairs</vt:lpstr>
      <vt:lpstr> </vt:lpstr>
      <vt:lpstr>Some common acronyms       1</vt:lpstr>
      <vt:lpstr>Some common acronyms       2</vt:lpstr>
      <vt:lpstr>Some common acronyms       3</vt:lpstr>
      <vt:lpstr>Some common acronyms       4</vt:lpstr>
      <vt:lpstr>You can make the difference  in the world</vt:lpstr>
      <vt:lpstr>Questions?  Thank you! aluque@ieee.org vincenzo.piuri@unimi.it salazar@tsc.uc3m.es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Volunteer Orientation </dc:title>
  <dc:creator>Vincenzo</dc:creator>
  <cp:lastModifiedBy>Vincenzo Piuri</cp:lastModifiedBy>
  <cp:revision>56</cp:revision>
  <dcterms:modified xsi:type="dcterms:W3CDTF">2021-03-15T18:43:04Z</dcterms:modified>
</cp:coreProperties>
</file>